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9" r:id="rId2"/>
  </p:sldMasterIdLst>
  <p:notesMasterIdLst>
    <p:notesMasterId r:id="rId121"/>
  </p:notesMasterIdLst>
  <p:handoutMasterIdLst>
    <p:handoutMasterId r:id="rId122"/>
  </p:handoutMasterIdLst>
  <p:sldIdLst>
    <p:sldId id="259" r:id="rId3"/>
    <p:sldId id="1916" r:id="rId4"/>
    <p:sldId id="1917" r:id="rId5"/>
    <p:sldId id="270" r:id="rId6"/>
    <p:sldId id="272" r:id="rId7"/>
    <p:sldId id="1731" r:id="rId8"/>
    <p:sldId id="1825" r:id="rId9"/>
    <p:sldId id="1826" r:id="rId10"/>
    <p:sldId id="1827" r:id="rId11"/>
    <p:sldId id="1828" r:id="rId12"/>
    <p:sldId id="1829" r:id="rId13"/>
    <p:sldId id="1830" r:id="rId14"/>
    <p:sldId id="1831" r:id="rId15"/>
    <p:sldId id="1833" r:id="rId16"/>
    <p:sldId id="1834" r:id="rId17"/>
    <p:sldId id="1832" r:id="rId18"/>
    <p:sldId id="1659" r:id="rId19"/>
    <p:sldId id="1910" r:id="rId20"/>
    <p:sldId id="1401" r:id="rId21"/>
    <p:sldId id="1660" r:id="rId22"/>
    <p:sldId id="1735" r:id="rId23"/>
    <p:sldId id="1661" r:id="rId24"/>
    <p:sldId id="1924" r:id="rId25"/>
    <p:sldId id="1923" r:id="rId26"/>
    <p:sldId id="1922" r:id="rId27"/>
    <p:sldId id="1921" r:id="rId28"/>
    <p:sldId id="1736" r:id="rId29"/>
    <p:sldId id="1739" r:id="rId30"/>
    <p:sldId id="1664" r:id="rId31"/>
    <p:sldId id="1665" r:id="rId32"/>
    <p:sldId id="1666" r:id="rId33"/>
    <p:sldId id="1835" r:id="rId34"/>
    <p:sldId id="1668" r:id="rId35"/>
    <p:sldId id="1836" r:id="rId36"/>
    <p:sldId id="1670" r:id="rId37"/>
    <p:sldId id="1837" r:id="rId38"/>
    <p:sldId id="1745" r:id="rId39"/>
    <p:sldId id="1746" r:id="rId40"/>
    <p:sldId id="1911" r:id="rId41"/>
    <p:sldId id="1748" r:id="rId42"/>
    <p:sldId id="1838" r:id="rId43"/>
    <p:sldId id="1750" r:id="rId44"/>
    <p:sldId id="1839" r:id="rId45"/>
    <p:sldId id="1840" r:id="rId46"/>
    <p:sldId id="1841" r:id="rId47"/>
    <p:sldId id="1752" r:id="rId48"/>
    <p:sldId id="1758" r:id="rId49"/>
    <p:sldId id="1759" r:id="rId50"/>
    <p:sldId id="1842" r:id="rId51"/>
    <p:sldId id="1846" r:id="rId52"/>
    <p:sldId id="1843" r:id="rId53"/>
    <p:sldId id="1761" r:id="rId54"/>
    <p:sldId id="1925" r:id="rId55"/>
    <p:sldId id="1926" r:id="rId56"/>
    <p:sldId id="1847" r:id="rId57"/>
    <p:sldId id="1762" r:id="rId58"/>
    <p:sldId id="1848" r:id="rId59"/>
    <p:sldId id="1765" r:id="rId60"/>
    <p:sldId id="1782" r:id="rId61"/>
    <p:sldId id="1912" r:id="rId62"/>
    <p:sldId id="1767" r:id="rId63"/>
    <p:sldId id="1877" r:id="rId64"/>
    <p:sldId id="1785" r:id="rId65"/>
    <p:sldId id="1769" r:id="rId66"/>
    <p:sldId id="1771" r:id="rId67"/>
    <p:sldId id="1772" r:id="rId68"/>
    <p:sldId id="1777" r:id="rId69"/>
    <p:sldId id="1850" r:id="rId70"/>
    <p:sldId id="1779" r:id="rId71"/>
    <p:sldId id="1851" r:id="rId72"/>
    <p:sldId id="1780" r:id="rId73"/>
    <p:sldId id="1928" r:id="rId74"/>
    <p:sldId id="1852" r:id="rId75"/>
    <p:sldId id="1927" r:id="rId76"/>
    <p:sldId id="1781" r:id="rId77"/>
    <p:sldId id="1853" r:id="rId78"/>
    <p:sldId id="1788" r:id="rId79"/>
    <p:sldId id="1789" r:id="rId80"/>
    <p:sldId id="1801" r:id="rId81"/>
    <p:sldId id="1913" r:id="rId82"/>
    <p:sldId id="1854" r:id="rId83"/>
    <p:sldId id="1855" r:id="rId84"/>
    <p:sldId id="1793" r:id="rId85"/>
    <p:sldId id="1914" r:id="rId86"/>
    <p:sldId id="1856" r:id="rId87"/>
    <p:sldId id="1737" r:id="rId88"/>
    <p:sldId id="1857" r:id="rId89"/>
    <p:sldId id="1858" r:id="rId90"/>
    <p:sldId id="1795" r:id="rId91"/>
    <p:sldId id="1796" r:id="rId92"/>
    <p:sldId id="1859" r:id="rId93"/>
    <p:sldId id="1798" r:id="rId94"/>
    <p:sldId id="1799" r:id="rId95"/>
    <p:sldId id="1860" r:id="rId96"/>
    <p:sldId id="1861" r:id="rId97"/>
    <p:sldId id="1862" r:id="rId98"/>
    <p:sldId id="1875" r:id="rId99"/>
    <p:sldId id="1915" r:id="rId100"/>
    <p:sldId id="1849" r:id="rId101"/>
    <p:sldId id="1878" r:id="rId102"/>
    <p:sldId id="1863" r:id="rId103"/>
    <p:sldId id="1865" r:id="rId104"/>
    <p:sldId id="1879" r:id="rId105"/>
    <p:sldId id="1867" r:id="rId106"/>
    <p:sldId id="1881" r:id="rId107"/>
    <p:sldId id="1880" r:id="rId108"/>
    <p:sldId id="1868" r:id="rId109"/>
    <p:sldId id="1869" r:id="rId110"/>
    <p:sldId id="1870" r:id="rId111"/>
    <p:sldId id="1871" r:id="rId112"/>
    <p:sldId id="1872" r:id="rId113"/>
    <p:sldId id="1873" r:id="rId114"/>
    <p:sldId id="1874" r:id="rId115"/>
    <p:sldId id="1882" r:id="rId116"/>
    <p:sldId id="1884" r:id="rId117"/>
    <p:sldId id="1885" r:id="rId118"/>
    <p:sldId id="1886" r:id="rId119"/>
    <p:sldId id="1883" r:id="rId120"/>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js Hauspie" initials="TH" lastIdx="3" clrIdx="0">
    <p:extLst>
      <p:ext uri="{19B8F6BF-5375-455C-9EA6-DF929625EA0E}">
        <p15:presenceInfo xmlns:p15="http://schemas.microsoft.com/office/powerpoint/2012/main" userId="S-1-5-21-4030456262-320625612-449655040-2815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08341"/>
    <a:srgbClr val="4472C4"/>
    <a:srgbClr val="5D9CC7"/>
    <a:srgbClr val="2EA4C9"/>
    <a:srgbClr val="099D45"/>
    <a:srgbClr val="80C0E0"/>
    <a:srgbClr val="008CBB"/>
    <a:srgbClr val="DC862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96D5F9-4E45-4729-8B0A-C11908FF460E}" v="20" dt="2024-11-26T12:53:04.823"/>
  </p1510:revLst>
</p1510:revInfo>
</file>

<file path=ppt/tableStyles.xml><?xml version="1.0" encoding="utf-8"?>
<a:tblStyleLst xmlns:a="http://schemas.openxmlformats.org/drawingml/2006/main" def="{5C22544A-7EE6-4342-B048-85BDC9FD1C3A}">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6" autoAdjust="0"/>
    <p:restoredTop sz="60063" autoAdjust="0"/>
  </p:normalViewPr>
  <p:slideViewPr>
    <p:cSldViewPr snapToGrid="0" showGuides="1">
      <p:cViewPr varScale="1">
        <p:scale>
          <a:sx n="54" d="100"/>
          <a:sy n="54" d="100"/>
        </p:scale>
        <p:origin x="2154" y="138"/>
      </p:cViewPr>
      <p:guideLst>
        <p:guide orient="horz" pos="3072"/>
        <p:guide pos="5461"/>
      </p:guideLst>
    </p:cSldViewPr>
  </p:slideViewPr>
  <p:notesTextViewPr>
    <p:cViewPr>
      <p:scale>
        <a:sx n="1" d="1"/>
        <a:sy n="1" d="1"/>
      </p:scale>
      <p:origin x="0" y="0"/>
    </p:cViewPr>
  </p:notesTextViewPr>
  <p:notesViewPr>
    <p:cSldViewPr snapToGrid="0">
      <p:cViewPr varScale="1">
        <p:scale>
          <a:sx n="67" d="100"/>
          <a:sy n="67" d="100"/>
        </p:scale>
        <p:origin x="3029"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44172C46-9461-48F8-B2BA-1B6B2436F96F}"/>
    <pc:docChg chg="modSld">
      <pc:chgData name="Ann De Buck" userId="56269b48-6f97-4793-ac00-b6dbb2c9f1bb" providerId="ADAL" clId="{44172C46-9461-48F8-B2BA-1B6B2436F96F}" dt="2024-11-26T14:12:21.224" v="59" actId="6549"/>
      <pc:docMkLst>
        <pc:docMk/>
      </pc:docMkLst>
      <pc:sldChg chg="modNotesTx">
        <pc:chgData name="Ann De Buck" userId="56269b48-6f97-4793-ac00-b6dbb2c9f1bb" providerId="ADAL" clId="{44172C46-9461-48F8-B2BA-1B6B2436F96F}" dt="2024-11-26T14:07:33.551" v="0" actId="6549"/>
        <pc:sldMkLst>
          <pc:docMk/>
          <pc:sldMk cId="3575049609" sldId="272"/>
        </pc:sldMkLst>
      </pc:sldChg>
      <pc:sldChg chg="modNotesTx">
        <pc:chgData name="Ann De Buck" userId="56269b48-6f97-4793-ac00-b6dbb2c9f1bb" providerId="ADAL" clId="{44172C46-9461-48F8-B2BA-1B6B2436F96F}" dt="2024-11-26T14:08:18.072" v="12" actId="6549"/>
        <pc:sldMkLst>
          <pc:docMk/>
          <pc:sldMk cId="4271753769" sldId="1659"/>
        </pc:sldMkLst>
      </pc:sldChg>
      <pc:sldChg chg="modNotesTx">
        <pc:chgData name="Ann De Buck" userId="56269b48-6f97-4793-ac00-b6dbb2c9f1bb" providerId="ADAL" clId="{44172C46-9461-48F8-B2BA-1B6B2436F96F}" dt="2024-11-26T14:09:07.243" v="13" actId="6549"/>
        <pc:sldMkLst>
          <pc:docMk/>
          <pc:sldMk cId="3275518928" sldId="1660"/>
        </pc:sldMkLst>
      </pc:sldChg>
      <pc:sldChg chg="modNotesTx">
        <pc:chgData name="Ann De Buck" userId="56269b48-6f97-4793-ac00-b6dbb2c9f1bb" providerId="ADAL" clId="{44172C46-9461-48F8-B2BA-1B6B2436F96F}" dt="2024-11-26T14:09:11.544" v="15" actId="6549"/>
        <pc:sldMkLst>
          <pc:docMk/>
          <pc:sldMk cId="1238229734" sldId="1661"/>
        </pc:sldMkLst>
      </pc:sldChg>
      <pc:sldChg chg="modNotesTx">
        <pc:chgData name="Ann De Buck" userId="56269b48-6f97-4793-ac00-b6dbb2c9f1bb" providerId="ADAL" clId="{44172C46-9461-48F8-B2BA-1B6B2436F96F}" dt="2024-11-26T14:09:22.735" v="16" actId="6549"/>
        <pc:sldMkLst>
          <pc:docMk/>
          <pc:sldMk cId="2348170016" sldId="1665"/>
        </pc:sldMkLst>
      </pc:sldChg>
      <pc:sldChg chg="modNotesTx">
        <pc:chgData name="Ann De Buck" userId="56269b48-6f97-4793-ac00-b6dbb2c9f1bb" providerId="ADAL" clId="{44172C46-9461-48F8-B2BA-1B6B2436F96F}" dt="2024-11-26T14:09:29.663" v="17" actId="6549"/>
        <pc:sldMkLst>
          <pc:docMk/>
          <pc:sldMk cId="3670847624" sldId="1668"/>
        </pc:sldMkLst>
      </pc:sldChg>
      <pc:sldChg chg="modNotesTx">
        <pc:chgData name="Ann De Buck" userId="56269b48-6f97-4793-ac00-b6dbb2c9f1bb" providerId="ADAL" clId="{44172C46-9461-48F8-B2BA-1B6B2436F96F}" dt="2024-11-26T14:07:36.016" v="1" actId="6549"/>
        <pc:sldMkLst>
          <pc:docMk/>
          <pc:sldMk cId="1366250084" sldId="1731"/>
        </pc:sldMkLst>
      </pc:sldChg>
      <pc:sldChg chg="modNotesTx">
        <pc:chgData name="Ann De Buck" userId="56269b48-6f97-4793-ac00-b6dbb2c9f1bb" providerId="ADAL" clId="{44172C46-9461-48F8-B2BA-1B6B2436F96F}" dt="2024-11-26T14:09:09.728" v="14" actId="6549"/>
        <pc:sldMkLst>
          <pc:docMk/>
          <pc:sldMk cId="3565532247" sldId="1735"/>
        </pc:sldMkLst>
      </pc:sldChg>
      <pc:sldChg chg="modNotesTx">
        <pc:chgData name="Ann De Buck" userId="56269b48-6f97-4793-ac00-b6dbb2c9f1bb" providerId="ADAL" clId="{44172C46-9461-48F8-B2BA-1B6B2436F96F}" dt="2024-11-26T14:09:39.236" v="20" actId="6549"/>
        <pc:sldMkLst>
          <pc:docMk/>
          <pc:sldMk cId="2406845089" sldId="1745"/>
        </pc:sldMkLst>
      </pc:sldChg>
      <pc:sldChg chg="modNotesTx">
        <pc:chgData name="Ann De Buck" userId="56269b48-6f97-4793-ac00-b6dbb2c9f1bb" providerId="ADAL" clId="{44172C46-9461-48F8-B2BA-1B6B2436F96F}" dt="2024-11-26T14:09:48.691" v="22" actId="6549"/>
        <pc:sldMkLst>
          <pc:docMk/>
          <pc:sldMk cId="78580966" sldId="1750"/>
        </pc:sldMkLst>
      </pc:sldChg>
      <pc:sldChg chg="modNotesTx">
        <pc:chgData name="Ann De Buck" userId="56269b48-6f97-4793-ac00-b6dbb2c9f1bb" providerId="ADAL" clId="{44172C46-9461-48F8-B2BA-1B6B2436F96F}" dt="2024-11-26T14:09:58.837" v="24" actId="6549"/>
        <pc:sldMkLst>
          <pc:docMk/>
          <pc:sldMk cId="2274667188" sldId="1759"/>
        </pc:sldMkLst>
      </pc:sldChg>
      <pc:sldChg chg="modNotesTx">
        <pc:chgData name="Ann De Buck" userId="56269b48-6f97-4793-ac00-b6dbb2c9f1bb" providerId="ADAL" clId="{44172C46-9461-48F8-B2BA-1B6B2436F96F}" dt="2024-11-26T14:10:04.701" v="25" actId="6549"/>
        <pc:sldMkLst>
          <pc:docMk/>
          <pc:sldMk cId="3649963982" sldId="1761"/>
        </pc:sldMkLst>
      </pc:sldChg>
      <pc:sldChg chg="modNotesTx">
        <pc:chgData name="Ann De Buck" userId="56269b48-6f97-4793-ac00-b6dbb2c9f1bb" providerId="ADAL" clId="{44172C46-9461-48F8-B2BA-1B6B2436F96F}" dt="2024-11-26T14:10:22.836" v="29" actId="6549"/>
        <pc:sldMkLst>
          <pc:docMk/>
          <pc:sldMk cId="2290251110" sldId="1765"/>
        </pc:sldMkLst>
      </pc:sldChg>
      <pc:sldChg chg="modNotesTx">
        <pc:chgData name="Ann De Buck" userId="56269b48-6f97-4793-ac00-b6dbb2c9f1bb" providerId="ADAL" clId="{44172C46-9461-48F8-B2BA-1B6B2436F96F}" dt="2024-11-26T14:10:37.884" v="33" actId="6549"/>
        <pc:sldMkLst>
          <pc:docMk/>
          <pc:sldMk cId="1696575326" sldId="1771"/>
        </pc:sldMkLst>
      </pc:sldChg>
      <pc:sldChg chg="modNotesTx">
        <pc:chgData name="Ann De Buck" userId="56269b48-6f97-4793-ac00-b6dbb2c9f1bb" providerId="ADAL" clId="{44172C46-9461-48F8-B2BA-1B6B2436F96F}" dt="2024-11-26T14:10:40.538" v="34" actId="6549"/>
        <pc:sldMkLst>
          <pc:docMk/>
          <pc:sldMk cId="2263981969" sldId="1772"/>
        </pc:sldMkLst>
      </pc:sldChg>
      <pc:sldChg chg="modNotesTx">
        <pc:chgData name="Ann De Buck" userId="56269b48-6f97-4793-ac00-b6dbb2c9f1bb" providerId="ADAL" clId="{44172C46-9461-48F8-B2BA-1B6B2436F96F}" dt="2024-11-26T14:10:45.214" v="35" actId="6549"/>
        <pc:sldMkLst>
          <pc:docMk/>
          <pc:sldMk cId="2784690418" sldId="1779"/>
        </pc:sldMkLst>
      </pc:sldChg>
      <pc:sldChg chg="modNotesTx">
        <pc:chgData name="Ann De Buck" userId="56269b48-6f97-4793-ac00-b6dbb2c9f1bb" providerId="ADAL" clId="{44172C46-9461-48F8-B2BA-1B6B2436F96F}" dt="2024-11-26T14:10:50.106" v="36" actId="6549"/>
        <pc:sldMkLst>
          <pc:docMk/>
          <pc:sldMk cId="2116437000" sldId="1780"/>
        </pc:sldMkLst>
      </pc:sldChg>
      <pc:sldChg chg="modNotesTx">
        <pc:chgData name="Ann De Buck" userId="56269b48-6f97-4793-ac00-b6dbb2c9f1bb" providerId="ADAL" clId="{44172C46-9461-48F8-B2BA-1B6B2436F96F}" dt="2024-11-26T14:10:25.369" v="30" actId="6549"/>
        <pc:sldMkLst>
          <pc:docMk/>
          <pc:sldMk cId="2662897997" sldId="1782"/>
        </pc:sldMkLst>
      </pc:sldChg>
      <pc:sldChg chg="modNotesTx">
        <pc:chgData name="Ann De Buck" userId="56269b48-6f97-4793-ac00-b6dbb2c9f1bb" providerId="ADAL" clId="{44172C46-9461-48F8-B2BA-1B6B2436F96F}" dt="2024-11-26T14:10:34.583" v="32" actId="6549"/>
        <pc:sldMkLst>
          <pc:docMk/>
          <pc:sldMk cId="3563826319" sldId="1785"/>
        </pc:sldMkLst>
      </pc:sldChg>
      <pc:sldChg chg="modNotesTx">
        <pc:chgData name="Ann De Buck" userId="56269b48-6f97-4793-ac00-b6dbb2c9f1bb" providerId="ADAL" clId="{44172C46-9461-48F8-B2BA-1B6B2436F96F}" dt="2024-11-26T14:11:03.394" v="40" actId="6549"/>
        <pc:sldMkLst>
          <pc:docMk/>
          <pc:sldMk cId="2326388247" sldId="1788"/>
        </pc:sldMkLst>
      </pc:sldChg>
      <pc:sldChg chg="modNotesTx">
        <pc:chgData name="Ann De Buck" userId="56269b48-6f97-4793-ac00-b6dbb2c9f1bb" providerId="ADAL" clId="{44172C46-9461-48F8-B2BA-1B6B2436F96F}" dt="2024-11-26T14:11:05.694" v="41" actId="6549"/>
        <pc:sldMkLst>
          <pc:docMk/>
          <pc:sldMk cId="2676268038" sldId="1789"/>
        </pc:sldMkLst>
      </pc:sldChg>
      <pc:sldChg chg="modNotesTx">
        <pc:chgData name="Ann De Buck" userId="56269b48-6f97-4793-ac00-b6dbb2c9f1bb" providerId="ADAL" clId="{44172C46-9461-48F8-B2BA-1B6B2436F96F}" dt="2024-11-26T14:11:26.903" v="44" actId="6549"/>
        <pc:sldMkLst>
          <pc:docMk/>
          <pc:sldMk cId="2280520052" sldId="1798"/>
        </pc:sldMkLst>
      </pc:sldChg>
      <pc:sldChg chg="modNotesTx">
        <pc:chgData name="Ann De Buck" userId="56269b48-6f97-4793-ac00-b6dbb2c9f1bb" providerId="ADAL" clId="{44172C46-9461-48F8-B2BA-1B6B2436F96F}" dt="2024-11-26T14:11:30.736" v="45" actId="6549"/>
        <pc:sldMkLst>
          <pc:docMk/>
          <pc:sldMk cId="3274392759" sldId="1799"/>
        </pc:sldMkLst>
      </pc:sldChg>
      <pc:sldChg chg="modNotesTx">
        <pc:chgData name="Ann De Buck" userId="56269b48-6f97-4793-ac00-b6dbb2c9f1bb" providerId="ADAL" clId="{44172C46-9461-48F8-B2BA-1B6B2436F96F}" dt="2024-11-26T14:07:39.509" v="2" actId="6549"/>
        <pc:sldMkLst>
          <pc:docMk/>
          <pc:sldMk cId="2898590400" sldId="1826"/>
        </pc:sldMkLst>
      </pc:sldChg>
      <pc:sldChg chg="modNotesTx">
        <pc:chgData name="Ann De Buck" userId="56269b48-6f97-4793-ac00-b6dbb2c9f1bb" providerId="ADAL" clId="{44172C46-9461-48F8-B2BA-1B6B2436F96F}" dt="2024-11-26T14:07:46.232" v="4" actId="6549"/>
        <pc:sldMkLst>
          <pc:docMk/>
          <pc:sldMk cId="254560753" sldId="1827"/>
        </pc:sldMkLst>
      </pc:sldChg>
      <pc:sldChg chg="modNotesTx">
        <pc:chgData name="Ann De Buck" userId="56269b48-6f97-4793-ac00-b6dbb2c9f1bb" providerId="ADAL" clId="{44172C46-9461-48F8-B2BA-1B6B2436F96F}" dt="2024-11-26T14:07:56.156" v="5" actId="6549"/>
        <pc:sldMkLst>
          <pc:docMk/>
          <pc:sldMk cId="1573201543" sldId="1828"/>
        </pc:sldMkLst>
      </pc:sldChg>
      <pc:sldChg chg="modNotesTx">
        <pc:chgData name="Ann De Buck" userId="56269b48-6f97-4793-ac00-b6dbb2c9f1bb" providerId="ADAL" clId="{44172C46-9461-48F8-B2BA-1B6B2436F96F}" dt="2024-11-26T14:07:58.447" v="6" actId="6549"/>
        <pc:sldMkLst>
          <pc:docMk/>
          <pc:sldMk cId="3449586378" sldId="1829"/>
        </pc:sldMkLst>
      </pc:sldChg>
      <pc:sldChg chg="modNotesTx">
        <pc:chgData name="Ann De Buck" userId="56269b48-6f97-4793-ac00-b6dbb2c9f1bb" providerId="ADAL" clId="{44172C46-9461-48F8-B2BA-1B6B2436F96F}" dt="2024-11-26T14:08:00.829" v="7" actId="6549"/>
        <pc:sldMkLst>
          <pc:docMk/>
          <pc:sldMk cId="1242350570" sldId="1830"/>
        </pc:sldMkLst>
      </pc:sldChg>
      <pc:sldChg chg="modNotesTx">
        <pc:chgData name="Ann De Buck" userId="56269b48-6f97-4793-ac00-b6dbb2c9f1bb" providerId="ADAL" clId="{44172C46-9461-48F8-B2BA-1B6B2436F96F}" dt="2024-11-26T14:08:03.501" v="8" actId="6549"/>
        <pc:sldMkLst>
          <pc:docMk/>
          <pc:sldMk cId="2202344019" sldId="1831"/>
        </pc:sldMkLst>
      </pc:sldChg>
      <pc:sldChg chg="modNotesTx">
        <pc:chgData name="Ann De Buck" userId="56269b48-6f97-4793-ac00-b6dbb2c9f1bb" providerId="ADAL" clId="{44172C46-9461-48F8-B2BA-1B6B2436F96F}" dt="2024-11-26T14:08:15.783" v="11" actId="6549"/>
        <pc:sldMkLst>
          <pc:docMk/>
          <pc:sldMk cId="1143579458" sldId="1832"/>
        </pc:sldMkLst>
      </pc:sldChg>
      <pc:sldChg chg="modNotesTx">
        <pc:chgData name="Ann De Buck" userId="56269b48-6f97-4793-ac00-b6dbb2c9f1bb" providerId="ADAL" clId="{44172C46-9461-48F8-B2BA-1B6B2436F96F}" dt="2024-11-26T14:08:08.661" v="9" actId="6549"/>
        <pc:sldMkLst>
          <pc:docMk/>
          <pc:sldMk cId="1894695379" sldId="1833"/>
        </pc:sldMkLst>
      </pc:sldChg>
      <pc:sldChg chg="modNotesTx">
        <pc:chgData name="Ann De Buck" userId="56269b48-6f97-4793-ac00-b6dbb2c9f1bb" providerId="ADAL" clId="{44172C46-9461-48F8-B2BA-1B6B2436F96F}" dt="2024-11-26T14:08:11.503" v="10" actId="6549"/>
        <pc:sldMkLst>
          <pc:docMk/>
          <pc:sldMk cId="118793623" sldId="1834"/>
        </pc:sldMkLst>
      </pc:sldChg>
      <pc:sldChg chg="modNotesTx">
        <pc:chgData name="Ann De Buck" userId="56269b48-6f97-4793-ac00-b6dbb2c9f1bb" providerId="ADAL" clId="{44172C46-9461-48F8-B2BA-1B6B2436F96F}" dt="2024-11-26T14:09:31.950" v="18" actId="6549"/>
        <pc:sldMkLst>
          <pc:docMk/>
          <pc:sldMk cId="1660470628" sldId="1836"/>
        </pc:sldMkLst>
      </pc:sldChg>
      <pc:sldChg chg="modNotesTx">
        <pc:chgData name="Ann De Buck" userId="56269b48-6f97-4793-ac00-b6dbb2c9f1bb" providerId="ADAL" clId="{44172C46-9461-48F8-B2BA-1B6B2436F96F}" dt="2024-11-26T14:09:37.048" v="19" actId="6549"/>
        <pc:sldMkLst>
          <pc:docMk/>
          <pc:sldMk cId="1364617413" sldId="1837"/>
        </pc:sldMkLst>
      </pc:sldChg>
      <pc:sldChg chg="modNotesTx">
        <pc:chgData name="Ann De Buck" userId="56269b48-6f97-4793-ac00-b6dbb2c9f1bb" providerId="ADAL" clId="{44172C46-9461-48F8-B2BA-1B6B2436F96F}" dt="2024-11-26T14:09:45.288" v="21" actId="6549"/>
        <pc:sldMkLst>
          <pc:docMk/>
          <pc:sldMk cId="2529001433" sldId="1838"/>
        </pc:sldMkLst>
      </pc:sldChg>
      <pc:sldChg chg="modNotesTx">
        <pc:chgData name="Ann De Buck" userId="56269b48-6f97-4793-ac00-b6dbb2c9f1bb" providerId="ADAL" clId="{44172C46-9461-48F8-B2BA-1B6B2436F96F}" dt="2024-11-26T14:09:52.402" v="23" actId="6549"/>
        <pc:sldMkLst>
          <pc:docMk/>
          <pc:sldMk cId="1744833738" sldId="1840"/>
        </pc:sldMkLst>
      </pc:sldChg>
      <pc:sldChg chg="modNotesTx">
        <pc:chgData name="Ann De Buck" userId="56269b48-6f97-4793-ac00-b6dbb2c9f1bb" providerId="ADAL" clId="{44172C46-9461-48F8-B2BA-1B6B2436F96F}" dt="2024-11-26T14:10:18.977" v="28" actId="6549"/>
        <pc:sldMkLst>
          <pc:docMk/>
          <pc:sldMk cId="1166783085" sldId="1848"/>
        </pc:sldMkLst>
      </pc:sldChg>
      <pc:sldChg chg="modNotesTx">
        <pc:chgData name="Ann De Buck" userId="56269b48-6f97-4793-ac00-b6dbb2c9f1bb" providerId="ADAL" clId="{44172C46-9461-48F8-B2BA-1B6B2436F96F}" dt="2024-11-26T14:11:47.087" v="50" actId="6549"/>
        <pc:sldMkLst>
          <pc:docMk/>
          <pc:sldMk cId="1441055800" sldId="1849"/>
        </pc:sldMkLst>
      </pc:sldChg>
      <pc:sldChg chg="modNotesTx">
        <pc:chgData name="Ann De Buck" userId="56269b48-6f97-4793-ac00-b6dbb2c9f1bb" providerId="ADAL" clId="{44172C46-9461-48F8-B2BA-1B6B2436F96F}" dt="2024-11-26T14:10:55.350" v="38" actId="6549"/>
        <pc:sldMkLst>
          <pc:docMk/>
          <pc:sldMk cId="1080233520" sldId="1852"/>
        </pc:sldMkLst>
      </pc:sldChg>
      <pc:sldChg chg="modNotesTx">
        <pc:chgData name="Ann De Buck" userId="56269b48-6f97-4793-ac00-b6dbb2c9f1bb" providerId="ADAL" clId="{44172C46-9461-48F8-B2BA-1B6B2436F96F}" dt="2024-11-26T14:11:11.390" v="42" actId="6549"/>
        <pc:sldMkLst>
          <pc:docMk/>
          <pc:sldMk cId="1434383672" sldId="1854"/>
        </pc:sldMkLst>
      </pc:sldChg>
      <pc:sldChg chg="modNotesTx">
        <pc:chgData name="Ann De Buck" userId="56269b48-6f97-4793-ac00-b6dbb2c9f1bb" providerId="ADAL" clId="{44172C46-9461-48F8-B2BA-1B6B2436F96F}" dt="2024-11-26T14:11:20.328" v="43" actId="6549"/>
        <pc:sldMkLst>
          <pc:docMk/>
          <pc:sldMk cId="3729556546" sldId="1857"/>
        </pc:sldMkLst>
      </pc:sldChg>
      <pc:sldChg chg="modNotesTx">
        <pc:chgData name="Ann De Buck" userId="56269b48-6f97-4793-ac00-b6dbb2c9f1bb" providerId="ADAL" clId="{44172C46-9461-48F8-B2BA-1B6B2436F96F}" dt="2024-11-26T14:11:32.907" v="46" actId="6549"/>
        <pc:sldMkLst>
          <pc:docMk/>
          <pc:sldMk cId="665269659" sldId="1860"/>
        </pc:sldMkLst>
      </pc:sldChg>
      <pc:sldChg chg="modNotesTx">
        <pc:chgData name="Ann De Buck" userId="56269b48-6f97-4793-ac00-b6dbb2c9f1bb" providerId="ADAL" clId="{44172C46-9461-48F8-B2BA-1B6B2436F96F}" dt="2024-11-26T14:11:37.409" v="47" actId="6549"/>
        <pc:sldMkLst>
          <pc:docMk/>
          <pc:sldMk cId="656682713" sldId="1861"/>
        </pc:sldMkLst>
      </pc:sldChg>
      <pc:sldChg chg="modNotesTx">
        <pc:chgData name="Ann De Buck" userId="56269b48-6f97-4793-ac00-b6dbb2c9f1bb" providerId="ADAL" clId="{44172C46-9461-48F8-B2BA-1B6B2436F96F}" dt="2024-11-26T14:11:39.898" v="48" actId="6549"/>
        <pc:sldMkLst>
          <pc:docMk/>
          <pc:sldMk cId="3442262868" sldId="1862"/>
        </pc:sldMkLst>
      </pc:sldChg>
      <pc:sldChg chg="modNotesTx">
        <pc:chgData name="Ann De Buck" userId="56269b48-6f97-4793-ac00-b6dbb2c9f1bb" providerId="ADAL" clId="{44172C46-9461-48F8-B2BA-1B6B2436F96F}" dt="2024-11-26T14:11:54.583" v="52" actId="6549"/>
        <pc:sldMkLst>
          <pc:docMk/>
          <pc:sldMk cId="1135121678" sldId="1865"/>
        </pc:sldMkLst>
      </pc:sldChg>
      <pc:sldChg chg="modNotesTx">
        <pc:chgData name="Ann De Buck" userId="56269b48-6f97-4793-ac00-b6dbb2c9f1bb" providerId="ADAL" clId="{44172C46-9461-48F8-B2BA-1B6B2436F96F}" dt="2024-11-26T14:12:02.110" v="54" actId="6549"/>
        <pc:sldMkLst>
          <pc:docMk/>
          <pc:sldMk cId="730319325" sldId="1867"/>
        </pc:sldMkLst>
      </pc:sldChg>
      <pc:sldChg chg="modNotesTx">
        <pc:chgData name="Ann De Buck" userId="56269b48-6f97-4793-ac00-b6dbb2c9f1bb" providerId="ADAL" clId="{44172C46-9461-48F8-B2BA-1B6B2436F96F}" dt="2024-11-26T14:12:13.112" v="57" actId="6549"/>
        <pc:sldMkLst>
          <pc:docMk/>
          <pc:sldMk cId="364810949" sldId="1868"/>
        </pc:sldMkLst>
      </pc:sldChg>
      <pc:sldChg chg="modNotesTx">
        <pc:chgData name="Ann De Buck" userId="56269b48-6f97-4793-ac00-b6dbb2c9f1bb" providerId="ADAL" clId="{44172C46-9461-48F8-B2BA-1B6B2436F96F}" dt="2024-11-26T14:12:18.385" v="58" actId="6549"/>
        <pc:sldMkLst>
          <pc:docMk/>
          <pc:sldMk cId="811653500" sldId="1872"/>
        </pc:sldMkLst>
      </pc:sldChg>
      <pc:sldChg chg="modNotesTx">
        <pc:chgData name="Ann De Buck" userId="56269b48-6f97-4793-ac00-b6dbb2c9f1bb" providerId="ADAL" clId="{44172C46-9461-48F8-B2BA-1B6B2436F96F}" dt="2024-11-26T14:12:21.224" v="59" actId="6549"/>
        <pc:sldMkLst>
          <pc:docMk/>
          <pc:sldMk cId="1016064119" sldId="1873"/>
        </pc:sldMkLst>
      </pc:sldChg>
      <pc:sldChg chg="modNotesTx">
        <pc:chgData name="Ann De Buck" userId="56269b48-6f97-4793-ac00-b6dbb2c9f1bb" providerId="ADAL" clId="{44172C46-9461-48F8-B2BA-1B6B2436F96F}" dt="2024-11-26T14:11:42.573" v="49" actId="6549"/>
        <pc:sldMkLst>
          <pc:docMk/>
          <pc:sldMk cId="440663091" sldId="1875"/>
        </pc:sldMkLst>
      </pc:sldChg>
      <pc:sldChg chg="modNotesTx">
        <pc:chgData name="Ann De Buck" userId="56269b48-6f97-4793-ac00-b6dbb2c9f1bb" providerId="ADAL" clId="{44172C46-9461-48F8-B2BA-1B6B2436F96F}" dt="2024-11-26T14:11:49.167" v="51" actId="6549"/>
        <pc:sldMkLst>
          <pc:docMk/>
          <pc:sldMk cId="943390512" sldId="1878"/>
        </pc:sldMkLst>
      </pc:sldChg>
      <pc:sldChg chg="modNotesTx">
        <pc:chgData name="Ann De Buck" userId="56269b48-6f97-4793-ac00-b6dbb2c9f1bb" providerId="ADAL" clId="{44172C46-9461-48F8-B2BA-1B6B2436F96F}" dt="2024-11-26T14:11:59.127" v="53" actId="6549"/>
        <pc:sldMkLst>
          <pc:docMk/>
          <pc:sldMk cId="806708550" sldId="1879"/>
        </pc:sldMkLst>
      </pc:sldChg>
      <pc:sldChg chg="modNotesTx">
        <pc:chgData name="Ann De Buck" userId="56269b48-6f97-4793-ac00-b6dbb2c9f1bb" providerId="ADAL" clId="{44172C46-9461-48F8-B2BA-1B6B2436F96F}" dt="2024-11-26T14:12:10.197" v="56" actId="6549"/>
        <pc:sldMkLst>
          <pc:docMk/>
          <pc:sldMk cId="107414483" sldId="1880"/>
        </pc:sldMkLst>
      </pc:sldChg>
      <pc:sldChg chg="modNotesTx">
        <pc:chgData name="Ann De Buck" userId="56269b48-6f97-4793-ac00-b6dbb2c9f1bb" providerId="ADAL" clId="{44172C46-9461-48F8-B2BA-1B6B2436F96F}" dt="2024-11-26T14:12:04.760" v="55" actId="6549"/>
        <pc:sldMkLst>
          <pc:docMk/>
          <pc:sldMk cId="1216330779" sldId="1881"/>
        </pc:sldMkLst>
      </pc:sldChg>
      <pc:sldChg chg="modNotesTx">
        <pc:chgData name="Ann De Buck" userId="56269b48-6f97-4793-ac00-b6dbb2c9f1bb" providerId="ADAL" clId="{44172C46-9461-48F8-B2BA-1B6B2436F96F}" dt="2024-11-26T14:10:28.536" v="31" actId="6549"/>
        <pc:sldMkLst>
          <pc:docMk/>
          <pc:sldMk cId="3215191417" sldId="1912"/>
        </pc:sldMkLst>
      </pc:sldChg>
      <pc:sldChg chg="modNotesTx">
        <pc:chgData name="Ann De Buck" userId="56269b48-6f97-4793-ac00-b6dbb2c9f1bb" providerId="ADAL" clId="{44172C46-9461-48F8-B2BA-1B6B2436F96F}" dt="2024-11-26T14:10:08.712" v="26" actId="6549"/>
        <pc:sldMkLst>
          <pc:docMk/>
          <pc:sldMk cId="1142601034" sldId="1925"/>
        </pc:sldMkLst>
      </pc:sldChg>
      <pc:sldChg chg="modNotesTx">
        <pc:chgData name="Ann De Buck" userId="56269b48-6f97-4793-ac00-b6dbb2c9f1bb" providerId="ADAL" clId="{44172C46-9461-48F8-B2BA-1B6B2436F96F}" dt="2024-11-26T14:10:12.815" v="27" actId="6549"/>
        <pc:sldMkLst>
          <pc:docMk/>
          <pc:sldMk cId="2852409881" sldId="1926"/>
        </pc:sldMkLst>
      </pc:sldChg>
      <pc:sldChg chg="modNotesTx">
        <pc:chgData name="Ann De Buck" userId="56269b48-6f97-4793-ac00-b6dbb2c9f1bb" providerId="ADAL" clId="{44172C46-9461-48F8-B2BA-1B6B2436F96F}" dt="2024-11-26T14:10:57.862" v="39" actId="6549"/>
        <pc:sldMkLst>
          <pc:docMk/>
          <pc:sldMk cId="2096683283" sldId="1927"/>
        </pc:sldMkLst>
      </pc:sldChg>
      <pc:sldChg chg="modNotesTx">
        <pc:chgData name="Ann De Buck" userId="56269b48-6f97-4793-ac00-b6dbb2c9f1bb" providerId="ADAL" clId="{44172C46-9461-48F8-B2BA-1B6B2436F96F}" dt="2024-11-26T14:10:52.584" v="37" actId="6549"/>
        <pc:sldMkLst>
          <pc:docMk/>
          <pc:sldMk cId="1784606124" sldId="1928"/>
        </pc:sldMkLst>
      </pc:sldChg>
    </pc:docChg>
  </pc:docChgLst>
  <pc:docChgLst>
    <pc:chgData name="Ann De Buck" userId="56269b48-6f97-4793-ac00-b6dbb2c9f1bb" providerId="ADAL" clId="{284EF6CD-3391-4ABA-B3B9-645C386F6769}"/>
    <pc:docChg chg="undo custSel addSld modSld">
      <pc:chgData name="Ann De Buck" userId="56269b48-6f97-4793-ac00-b6dbb2c9f1bb" providerId="ADAL" clId="{284EF6CD-3391-4ABA-B3B9-645C386F6769}" dt="2023-11-21T17:34:24.373" v="204" actId="729"/>
      <pc:docMkLst>
        <pc:docMk/>
      </pc:docMkLst>
      <pc:sldChg chg="modSp mod">
        <pc:chgData name="Ann De Buck" userId="56269b48-6f97-4793-ac00-b6dbb2c9f1bb" providerId="ADAL" clId="{284EF6CD-3391-4ABA-B3B9-645C386F6769}" dt="2023-11-20T18:17:41.131" v="68" actId="20577"/>
        <pc:sldMkLst>
          <pc:docMk/>
          <pc:sldMk cId="4162507869" sldId="259"/>
        </pc:sldMkLst>
        <pc:spChg chg="mod">
          <ac:chgData name="Ann De Buck" userId="56269b48-6f97-4793-ac00-b6dbb2c9f1bb" providerId="ADAL" clId="{284EF6CD-3391-4ABA-B3B9-645C386F6769}" dt="2023-11-20T18:17:41.131" v="68" actId="20577"/>
          <ac:spMkLst>
            <pc:docMk/>
            <pc:sldMk cId="4162507869" sldId="259"/>
            <ac:spMk id="3" creationId="{70FE6360-0905-4150-BEDD-4BF877AD22CF}"/>
          </ac:spMkLst>
        </pc:spChg>
      </pc:sldChg>
      <pc:sldChg chg="modSp mod">
        <pc:chgData name="Ann De Buck" userId="56269b48-6f97-4793-ac00-b6dbb2c9f1bb" providerId="ADAL" clId="{284EF6CD-3391-4ABA-B3B9-645C386F6769}" dt="2023-11-20T18:21:17.816" v="71" actId="113"/>
        <pc:sldMkLst>
          <pc:docMk/>
          <pc:sldMk cId="2977093728" sldId="270"/>
        </pc:sldMkLst>
        <pc:spChg chg="mod">
          <ac:chgData name="Ann De Buck" userId="56269b48-6f97-4793-ac00-b6dbb2c9f1bb" providerId="ADAL" clId="{284EF6CD-3391-4ABA-B3B9-645C386F6769}" dt="2023-11-20T18:21:17.816" v="71" actId="113"/>
          <ac:spMkLst>
            <pc:docMk/>
            <pc:sldMk cId="2977093728" sldId="270"/>
            <ac:spMk id="3" creationId="{39011522-9118-40C3-A09B-F25B95FAB7B4}"/>
          </ac:spMkLst>
        </pc:spChg>
      </pc:sldChg>
      <pc:sldChg chg="modSp mod">
        <pc:chgData name="Ann De Buck" userId="56269b48-6f97-4793-ac00-b6dbb2c9f1bb" providerId="ADAL" clId="{284EF6CD-3391-4ABA-B3B9-645C386F6769}" dt="2023-11-20T18:52:16.295" v="186" actId="113"/>
        <pc:sldMkLst>
          <pc:docMk/>
          <pc:sldMk cId="1238229734" sldId="1661"/>
        </pc:sldMkLst>
        <pc:spChg chg="mod">
          <ac:chgData name="Ann De Buck" userId="56269b48-6f97-4793-ac00-b6dbb2c9f1bb" providerId="ADAL" clId="{284EF6CD-3391-4ABA-B3B9-645C386F6769}" dt="2023-11-20T18:52:16.295" v="186" actId="113"/>
          <ac:spMkLst>
            <pc:docMk/>
            <pc:sldMk cId="1238229734" sldId="1661"/>
            <ac:spMk id="6" creationId="{D218D92A-74AD-49F8-A8A9-AD801B689B50}"/>
          </ac:spMkLst>
        </pc:spChg>
      </pc:sldChg>
      <pc:sldChg chg="modSp mod">
        <pc:chgData name="Ann De Buck" userId="56269b48-6f97-4793-ac00-b6dbb2c9f1bb" providerId="ADAL" clId="{284EF6CD-3391-4ABA-B3B9-645C386F6769}" dt="2023-11-20T18:56:21.234" v="203" actId="207"/>
        <pc:sldMkLst>
          <pc:docMk/>
          <pc:sldMk cId="1267954338" sldId="1664"/>
        </pc:sldMkLst>
        <pc:spChg chg="mod">
          <ac:chgData name="Ann De Buck" userId="56269b48-6f97-4793-ac00-b6dbb2c9f1bb" providerId="ADAL" clId="{284EF6CD-3391-4ABA-B3B9-645C386F6769}" dt="2023-11-20T18:56:21.234" v="203" actId="207"/>
          <ac:spMkLst>
            <pc:docMk/>
            <pc:sldMk cId="1267954338" sldId="1664"/>
            <ac:spMk id="6" creationId="{D218D92A-74AD-49F8-A8A9-AD801B689B50}"/>
          </ac:spMkLst>
        </pc:spChg>
      </pc:sldChg>
      <pc:sldChg chg="modSp mod">
        <pc:chgData name="Ann De Buck" userId="56269b48-6f97-4793-ac00-b6dbb2c9f1bb" providerId="ADAL" clId="{284EF6CD-3391-4ABA-B3B9-645C386F6769}" dt="2023-11-20T18:53:49.951" v="199" actId="115"/>
        <pc:sldMkLst>
          <pc:docMk/>
          <pc:sldMk cId="912549233" sldId="1736"/>
        </pc:sldMkLst>
        <pc:spChg chg="mod">
          <ac:chgData name="Ann De Buck" userId="56269b48-6f97-4793-ac00-b6dbb2c9f1bb" providerId="ADAL" clId="{284EF6CD-3391-4ABA-B3B9-645C386F6769}" dt="2023-11-20T18:53:49.951" v="199" actId="115"/>
          <ac:spMkLst>
            <pc:docMk/>
            <pc:sldMk cId="912549233" sldId="1736"/>
            <ac:spMk id="3" creationId="{3CDE1E18-32B6-415F-BB7E-BD52DF9237A0}"/>
          </ac:spMkLst>
        </pc:spChg>
      </pc:sldChg>
      <pc:sldChg chg="modSp mod">
        <pc:chgData name="Ann De Buck" userId="56269b48-6f97-4793-ac00-b6dbb2c9f1bb" providerId="ADAL" clId="{284EF6CD-3391-4ABA-B3B9-645C386F6769}" dt="2023-11-20T18:55:04.435" v="200" actId="207"/>
        <pc:sldMkLst>
          <pc:docMk/>
          <pc:sldMk cId="2248495167" sldId="1739"/>
        </pc:sldMkLst>
        <pc:spChg chg="mod">
          <ac:chgData name="Ann De Buck" userId="56269b48-6f97-4793-ac00-b6dbb2c9f1bb" providerId="ADAL" clId="{284EF6CD-3391-4ABA-B3B9-645C386F6769}" dt="2023-11-20T18:55:04.435" v="200" actId="207"/>
          <ac:spMkLst>
            <pc:docMk/>
            <pc:sldMk cId="2248495167" sldId="1739"/>
            <ac:spMk id="3" creationId="{3CDE1E18-32B6-415F-BB7E-BD52DF9237A0}"/>
          </ac:spMkLst>
        </pc:spChg>
      </pc:sldChg>
      <pc:sldChg chg="mod modAnim modShow">
        <pc:chgData name="Ann De Buck" userId="56269b48-6f97-4793-ac00-b6dbb2c9f1bb" providerId="ADAL" clId="{284EF6CD-3391-4ABA-B3B9-645C386F6769}" dt="2023-11-21T17:34:24.373" v="204" actId="729"/>
        <pc:sldMkLst>
          <pc:docMk/>
          <pc:sldMk cId="1226926066" sldId="1825"/>
        </pc:sldMkLst>
      </pc:sldChg>
      <pc:sldChg chg="modSp mod">
        <pc:chgData name="Ann De Buck" userId="56269b48-6f97-4793-ac00-b6dbb2c9f1bb" providerId="ADAL" clId="{284EF6CD-3391-4ABA-B3B9-645C386F6769}" dt="2023-11-20T18:29:10.487" v="73" actId="207"/>
        <pc:sldMkLst>
          <pc:docMk/>
          <pc:sldMk cId="254560753" sldId="1827"/>
        </pc:sldMkLst>
        <pc:spChg chg="mod">
          <ac:chgData name="Ann De Buck" userId="56269b48-6f97-4793-ac00-b6dbb2c9f1bb" providerId="ADAL" clId="{284EF6CD-3391-4ABA-B3B9-645C386F6769}" dt="2023-11-20T18:29:10.487" v="73" actId="207"/>
          <ac:spMkLst>
            <pc:docMk/>
            <pc:sldMk cId="254560753" sldId="1827"/>
            <ac:spMk id="3" creationId="{73B70AFC-054D-452E-8074-A3FF86BBDA4B}"/>
          </ac:spMkLst>
        </pc:spChg>
      </pc:sldChg>
      <pc:sldChg chg="modSp modNotesTx">
        <pc:chgData name="Ann De Buck" userId="56269b48-6f97-4793-ac00-b6dbb2c9f1bb" providerId="ADAL" clId="{284EF6CD-3391-4ABA-B3B9-645C386F6769}" dt="2023-11-20T18:41:52.270" v="180" actId="6549"/>
        <pc:sldMkLst>
          <pc:docMk/>
          <pc:sldMk cId="1894695379" sldId="1833"/>
        </pc:sldMkLst>
        <pc:spChg chg="mod">
          <ac:chgData name="Ann De Buck" userId="56269b48-6f97-4793-ac00-b6dbb2c9f1bb" providerId="ADAL" clId="{284EF6CD-3391-4ABA-B3B9-645C386F6769}" dt="2023-11-20T18:35:14.110" v="87" actId="20577"/>
          <ac:spMkLst>
            <pc:docMk/>
            <pc:sldMk cId="1894695379" sldId="1833"/>
            <ac:spMk id="3" creationId="{73B70AFC-054D-452E-8074-A3FF86BBDA4B}"/>
          </ac:spMkLst>
        </pc:spChg>
      </pc:sldChg>
      <pc:sldChg chg="modSp add mod">
        <pc:chgData name="Ann De Buck" userId="56269b48-6f97-4793-ac00-b6dbb2c9f1bb" providerId="ADAL" clId="{284EF6CD-3391-4ABA-B3B9-645C386F6769}" dt="2023-11-20T18:52:52.911" v="196" actId="113"/>
        <pc:sldMkLst>
          <pc:docMk/>
          <pc:sldMk cId="2130913810" sldId="1921"/>
        </pc:sldMkLst>
        <pc:spChg chg="mod">
          <ac:chgData name="Ann De Buck" userId="56269b48-6f97-4793-ac00-b6dbb2c9f1bb" providerId="ADAL" clId="{284EF6CD-3391-4ABA-B3B9-645C386F6769}" dt="2023-11-20T18:52:52.911" v="196" actId="113"/>
          <ac:spMkLst>
            <pc:docMk/>
            <pc:sldMk cId="2130913810" sldId="1921"/>
            <ac:spMk id="6" creationId="{D218D92A-74AD-49F8-A8A9-AD801B689B50}"/>
          </ac:spMkLst>
        </pc:spChg>
      </pc:sldChg>
      <pc:sldChg chg="modSp add mod">
        <pc:chgData name="Ann De Buck" userId="56269b48-6f97-4793-ac00-b6dbb2c9f1bb" providerId="ADAL" clId="{284EF6CD-3391-4ABA-B3B9-645C386F6769}" dt="2023-11-20T18:52:40.507" v="191" actId="207"/>
        <pc:sldMkLst>
          <pc:docMk/>
          <pc:sldMk cId="1022817161" sldId="1922"/>
        </pc:sldMkLst>
        <pc:spChg chg="mod">
          <ac:chgData name="Ann De Buck" userId="56269b48-6f97-4793-ac00-b6dbb2c9f1bb" providerId="ADAL" clId="{284EF6CD-3391-4ABA-B3B9-645C386F6769}" dt="2023-11-20T18:52:40.507" v="191" actId="207"/>
          <ac:spMkLst>
            <pc:docMk/>
            <pc:sldMk cId="1022817161" sldId="1922"/>
            <ac:spMk id="6" creationId="{D218D92A-74AD-49F8-A8A9-AD801B689B50}"/>
          </ac:spMkLst>
        </pc:spChg>
      </pc:sldChg>
      <pc:sldChg chg="modSp add mod">
        <pc:chgData name="Ann De Buck" userId="56269b48-6f97-4793-ac00-b6dbb2c9f1bb" providerId="ADAL" clId="{284EF6CD-3391-4ABA-B3B9-645C386F6769}" dt="2023-11-20T18:52:34.766" v="190" actId="113"/>
        <pc:sldMkLst>
          <pc:docMk/>
          <pc:sldMk cId="56632022" sldId="1923"/>
        </pc:sldMkLst>
        <pc:spChg chg="mod">
          <ac:chgData name="Ann De Buck" userId="56269b48-6f97-4793-ac00-b6dbb2c9f1bb" providerId="ADAL" clId="{284EF6CD-3391-4ABA-B3B9-645C386F6769}" dt="2023-11-20T18:52:34.766" v="190" actId="113"/>
          <ac:spMkLst>
            <pc:docMk/>
            <pc:sldMk cId="56632022" sldId="1923"/>
            <ac:spMk id="6" creationId="{D218D92A-74AD-49F8-A8A9-AD801B689B50}"/>
          </ac:spMkLst>
        </pc:spChg>
      </pc:sldChg>
      <pc:sldChg chg="modSp add mod">
        <pc:chgData name="Ann De Buck" userId="56269b48-6f97-4793-ac00-b6dbb2c9f1bb" providerId="ADAL" clId="{284EF6CD-3391-4ABA-B3B9-645C386F6769}" dt="2023-11-20T18:52:22.887" v="188" actId="113"/>
        <pc:sldMkLst>
          <pc:docMk/>
          <pc:sldMk cId="2169082957" sldId="1924"/>
        </pc:sldMkLst>
        <pc:spChg chg="mod">
          <ac:chgData name="Ann De Buck" userId="56269b48-6f97-4793-ac00-b6dbb2c9f1bb" providerId="ADAL" clId="{284EF6CD-3391-4ABA-B3B9-645C386F6769}" dt="2023-11-20T18:52:22.887" v="188" actId="113"/>
          <ac:spMkLst>
            <pc:docMk/>
            <pc:sldMk cId="2169082957" sldId="1924"/>
            <ac:spMk id="6" creationId="{D218D92A-74AD-49F8-A8A9-AD801B689B50}"/>
          </ac:spMkLst>
        </pc:spChg>
      </pc:sldChg>
    </pc:docChg>
  </pc:docChgLst>
  <pc:docChgLst>
    <pc:chgData name="Ann De Buck" userId="56269b48-6f97-4793-ac00-b6dbb2c9f1bb" providerId="ADAL" clId="{E79A533E-7F92-47E6-92F2-14561E82229D}"/>
    <pc:docChg chg="custSel delSld modSld sldOrd">
      <pc:chgData name="Ann De Buck" userId="56269b48-6f97-4793-ac00-b6dbb2c9f1bb" providerId="ADAL" clId="{E79A533E-7F92-47E6-92F2-14561E82229D}" dt="2023-11-21T07:42:01.635" v="950" actId="113"/>
      <pc:docMkLst>
        <pc:docMk/>
      </pc:docMkLst>
      <pc:sldChg chg="modAnim">
        <pc:chgData name="Ann De Buck" userId="56269b48-6f97-4793-ac00-b6dbb2c9f1bb" providerId="ADAL" clId="{E79A533E-7F92-47E6-92F2-14561E82229D}" dt="2023-11-20T10:59:24.707" v="92"/>
        <pc:sldMkLst>
          <pc:docMk/>
          <pc:sldMk cId="178933035" sldId="1401"/>
        </pc:sldMkLst>
      </pc:sldChg>
      <pc:sldChg chg="modSp modAnim modNotesTx">
        <pc:chgData name="Ann De Buck" userId="56269b48-6f97-4793-ac00-b6dbb2c9f1bb" providerId="ADAL" clId="{E79A533E-7F92-47E6-92F2-14561E82229D}" dt="2023-11-20T10:58:01.717" v="82" actId="20577"/>
        <pc:sldMkLst>
          <pc:docMk/>
          <pc:sldMk cId="4271753769" sldId="1659"/>
        </pc:sldMkLst>
        <pc:spChg chg="mod">
          <ac:chgData name="Ann De Buck" userId="56269b48-6f97-4793-ac00-b6dbb2c9f1bb" providerId="ADAL" clId="{E79A533E-7F92-47E6-92F2-14561E82229D}" dt="2023-11-20T10:57:39.017" v="16" actId="113"/>
          <ac:spMkLst>
            <pc:docMk/>
            <pc:sldMk cId="4271753769" sldId="1659"/>
            <ac:spMk id="3" creationId="{3BE7A5A1-E7E7-43C6-9C7C-991AA9241244}"/>
          </ac:spMkLst>
        </pc:spChg>
      </pc:sldChg>
      <pc:sldChg chg="modSp modAnim">
        <pc:chgData name="Ann De Buck" userId="56269b48-6f97-4793-ac00-b6dbb2c9f1bb" providerId="ADAL" clId="{E79A533E-7F92-47E6-92F2-14561E82229D}" dt="2023-11-20T11:09:04.842" v="95" actId="207"/>
        <pc:sldMkLst>
          <pc:docMk/>
          <pc:sldMk cId="3670847624" sldId="1668"/>
        </pc:sldMkLst>
        <pc:spChg chg="mod">
          <ac:chgData name="Ann De Buck" userId="56269b48-6f97-4793-ac00-b6dbb2c9f1bb" providerId="ADAL" clId="{E79A533E-7F92-47E6-92F2-14561E82229D}" dt="2023-11-20T11:09:04.842" v="95" actId="207"/>
          <ac:spMkLst>
            <pc:docMk/>
            <pc:sldMk cId="3670847624" sldId="1668"/>
            <ac:spMk id="12" creationId="{0AA2D9C6-AD48-4F88-8722-DAA0B2F5B724}"/>
          </ac:spMkLst>
        </pc:spChg>
      </pc:sldChg>
      <pc:sldChg chg="modSp mod">
        <pc:chgData name="Ann De Buck" userId="56269b48-6f97-4793-ac00-b6dbb2c9f1bb" providerId="ADAL" clId="{E79A533E-7F92-47E6-92F2-14561E82229D}" dt="2023-11-20T11:30:17.579" v="174" actId="207"/>
        <pc:sldMkLst>
          <pc:docMk/>
          <pc:sldMk cId="1986641610" sldId="1746"/>
        </pc:sldMkLst>
        <pc:spChg chg="mod">
          <ac:chgData name="Ann De Buck" userId="56269b48-6f97-4793-ac00-b6dbb2c9f1bb" providerId="ADAL" clId="{E79A533E-7F92-47E6-92F2-14561E82229D}" dt="2023-11-20T11:30:17.579" v="174" actId="207"/>
          <ac:spMkLst>
            <pc:docMk/>
            <pc:sldMk cId="1986641610" sldId="1746"/>
            <ac:spMk id="3" creationId="{8787BFB4-1BFE-4255-9D5B-58B6A7074B96}"/>
          </ac:spMkLst>
        </pc:spChg>
      </pc:sldChg>
      <pc:sldChg chg="modSp mod">
        <pc:chgData name="Ann De Buck" userId="56269b48-6f97-4793-ac00-b6dbb2c9f1bb" providerId="ADAL" clId="{E79A533E-7F92-47E6-92F2-14561E82229D}" dt="2023-11-20T11:32:21.829" v="177" actId="114"/>
        <pc:sldMkLst>
          <pc:docMk/>
          <pc:sldMk cId="2951927080" sldId="1748"/>
        </pc:sldMkLst>
        <pc:spChg chg="mod">
          <ac:chgData name="Ann De Buck" userId="56269b48-6f97-4793-ac00-b6dbb2c9f1bb" providerId="ADAL" clId="{E79A533E-7F92-47E6-92F2-14561E82229D}" dt="2023-11-20T11:32:21.829" v="177" actId="114"/>
          <ac:spMkLst>
            <pc:docMk/>
            <pc:sldMk cId="2951927080" sldId="1748"/>
            <ac:spMk id="3" creationId="{3BE7A5A1-E7E7-43C6-9C7C-991AA9241244}"/>
          </ac:spMkLst>
        </pc:spChg>
      </pc:sldChg>
      <pc:sldChg chg="modSp mod">
        <pc:chgData name="Ann De Buck" userId="56269b48-6f97-4793-ac00-b6dbb2c9f1bb" providerId="ADAL" clId="{E79A533E-7F92-47E6-92F2-14561E82229D}" dt="2023-11-20T11:49:03.719" v="192" actId="207"/>
        <pc:sldMkLst>
          <pc:docMk/>
          <pc:sldMk cId="2991640167" sldId="1767"/>
        </pc:sldMkLst>
        <pc:spChg chg="mod">
          <ac:chgData name="Ann De Buck" userId="56269b48-6f97-4793-ac00-b6dbb2c9f1bb" providerId="ADAL" clId="{E79A533E-7F92-47E6-92F2-14561E82229D}" dt="2023-11-20T11:49:03.719" v="192" actId="207"/>
          <ac:spMkLst>
            <pc:docMk/>
            <pc:sldMk cId="2991640167" sldId="1767"/>
            <ac:spMk id="3" creationId="{3BE7A5A1-E7E7-43C6-9C7C-991AA9241244}"/>
          </ac:spMkLst>
        </pc:spChg>
      </pc:sldChg>
      <pc:sldChg chg="modNotesTx">
        <pc:chgData name="Ann De Buck" userId="56269b48-6f97-4793-ac00-b6dbb2c9f1bb" providerId="ADAL" clId="{E79A533E-7F92-47E6-92F2-14561E82229D}" dt="2023-11-20T12:19:44.745" v="872" actId="20577"/>
        <pc:sldMkLst>
          <pc:docMk/>
          <pc:sldMk cId="2326388247" sldId="1788"/>
        </pc:sldMkLst>
      </pc:sldChg>
      <pc:sldChg chg="modSp mod">
        <pc:chgData name="Ann De Buck" userId="56269b48-6f97-4793-ac00-b6dbb2c9f1bb" providerId="ADAL" clId="{E79A533E-7F92-47E6-92F2-14561E82229D}" dt="2023-11-20T12:23:41.094" v="873" actId="207"/>
        <pc:sldMkLst>
          <pc:docMk/>
          <pc:sldMk cId="2676268038" sldId="1789"/>
        </pc:sldMkLst>
        <pc:spChg chg="mod">
          <ac:chgData name="Ann De Buck" userId="56269b48-6f97-4793-ac00-b6dbb2c9f1bb" providerId="ADAL" clId="{E79A533E-7F92-47E6-92F2-14561E82229D}" dt="2023-11-20T12:23:41.094" v="873" actId="207"/>
          <ac:spMkLst>
            <pc:docMk/>
            <pc:sldMk cId="2676268038" sldId="1789"/>
            <ac:spMk id="3" creationId="{8787BFB4-1BFE-4255-9D5B-58B6A7074B96}"/>
          </ac:spMkLst>
        </pc:spChg>
      </pc:sldChg>
      <pc:sldChg chg="modSp mod">
        <pc:chgData name="Ann De Buck" userId="56269b48-6f97-4793-ac00-b6dbb2c9f1bb" providerId="ADAL" clId="{E79A533E-7F92-47E6-92F2-14561E82229D}" dt="2023-11-20T12:24:22.204" v="875" actId="114"/>
        <pc:sldMkLst>
          <pc:docMk/>
          <pc:sldMk cId="1290421849" sldId="1801"/>
        </pc:sldMkLst>
        <pc:spChg chg="mod">
          <ac:chgData name="Ann De Buck" userId="56269b48-6f97-4793-ac00-b6dbb2c9f1bb" providerId="ADAL" clId="{E79A533E-7F92-47E6-92F2-14561E82229D}" dt="2023-11-20T12:24:22.204" v="875" actId="114"/>
          <ac:spMkLst>
            <pc:docMk/>
            <pc:sldMk cId="1290421849" sldId="1801"/>
            <ac:spMk id="3" creationId="{3BE7A5A1-E7E7-43C6-9C7C-991AA9241244}"/>
          </ac:spMkLst>
        </pc:spChg>
      </pc:sldChg>
      <pc:sldChg chg="modAnim">
        <pc:chgData name="Ann De Buck" userId="56269b48-6f97-4793-ac00-b6dbb2c9f1bb" providerId="ADAL" clId="{E79A533E-7F92-47E6-92F2-14561E82229D}" dt="2023-11-20T10:32:13.472" v="5"/>
        <pc:sldMkLst>
          <pc:docMk/>
          <pc:sldMk cId="1226926066" sldId="1825"/>
        </pc:sldMkLst>
      </pc:sldChg>
      <pc:sldChg chg="modSp mod">
        <pc:chgData name="Ann De Buck" userId="56269b48-6f97-4793-ac00-b6dbb2c9f1bb" providerId="ADAL" clId="{E79A533E-7F92-47E6-92F2-14561E82229D}" dt="2023-11-20T10:31:03.542" v="1" actId="113"/>
        <pc:sldMkLst>
          <pc:docMk/>
          <pc:sldMk cId="2898590400" sldId="1826"/>
        </pc:sldMkLst>
        <pc:spChg chg="mod">
          <ac:chgData name="Ann De Buck" userId="56269b48-6f97-4793-ac00-b6dbb2c9f1bb" providerId="ADAL" clId="{E79A533E-7F92-47E6-92F2-14561E82229D}" dt="2023-11-20T10:31:03.542" v="1" actId="113"/>
          <ac:spMkLst>
            <pc:docMk/>
            <pc:sldMk cId="2898590400" sldId="1826"/>
            <ac:spMk id="3" creationId="{39011522-9118-40C3-A09B-F25B95FAB7B4}"/>
          </ac:spMkLst>
        </pc:spChg>
      </pc:sldChg>
      <pc:sldChg chg="modSp mod">
        <pc:chgData name="Ann De Buck" userId="56269b48-6f97-4793-ac00-b6dbb2c9f1bb" providerId="ADAL" clId="{E79A533E-7F92-47E6-92F2-14561E82229D}" dt="2023-11-20T10:56:39.487" v="12" actId="113"/>
        <pc:sldMkLst>
          <pc:docMk/>
          <pc:sldMk cId="1143579458" sldId="1832"/>
        </pc:sldMkLst>
        <pc:spChg chg="mod">
          <ac:chgData name="Ann De Buck" userId="56269b48-6f97-4793-ac00-b6dbb2c9f1bb" providerId="ADAL" clId="{E79A533E-7F92-47E6-92F2-14561E82229D}" dt="2023-11-20T10:56:39.487" v="12" actId="113"/>
          <ac:spMkLst>
            <pc:docMk/>
            <pc:sldMk cId="1143579458" sldId="1832"/>
            <ac:spMk id="3" creationId="{39011522-9118-40C3-A09B-F25B95FAB7B4}"/>
          </ac:spMkLst>
        </pc:spChg>
      </pc:sldChg>
      <pc:sldChg chg="modSp mod modAnim">
        <pc:chgData name="Ann De Buck" userId="56269b48-6f97-4793-ac00-b6dbb2c9f1bb" providerId="ADAL" clId="{E79A533E-7F92-47E6-92F2-14561E82229D}" dt="2023-11-20T10:53:37.702" v="9"/>
        <pc:sldMkLst>
          <pc:docMk/>
          <pc:sldMk cId="1894695379" sldId="1833"/>
        </pc:sldMkLst>
        <pc:spChg chg="mod">
          <ac:chgData name="Ann De Buck" userId="56269b48-6f97-4793-ac00-b6dbb2c9f1bb" providerId="ADAL" clId="{E79A533E-7F92-47E6-92F2-14561E82229D}" dt="2023-11-20T10:42:13.029" v="6" actId="207"/>
          <ac:spMkLst>
            <pc:docMk/>
            <pc:sldMk cId="1894695379" sldId="1833"/>
            <ac:spMk id="3" creationId="{73B70AFC-054D-452E-8074-A3FF86BBDA4B}"/>
          </ac:spMkLst>
        </pc:spChg>
      </pc:sldChg>
      <pc:sldChg chg="modAnim">
        <pc:chgData name="Ann De Buck" userId="56269b48-6f97-4793-ac00-b6dbb2c9f1bb" providerId="ADAL" clId="{E79A533E-7F92-47E6-92F2-14561E82229D}" dt="2023-11-20T10:54:41.502" v="10"/>
        <pc:sldMkLst>
          <pc:docMk/>
          <pc:sldMk cId="118793623" sldId="1834"/>
        </pc:sldMkLst>
      </pc:sldChg>
      <pc:sldChg chg="modSp mod modNotesTx">
        <pc:chgData name="Ann De Buck" userId="56269b48-6f97-4793-ac00-b6dbb2c9f1bb" providerId="ADAL" clId="{E79A533E-7F92-47E6-92F2-14561E82229D}" dt="2023-11-20T11:29:50.579" v="173" actId="20577"/>
        <pc:sldMkLst>
          <pc:docMk/>
          <pc:sldMk cId="1364617413" sldId="1837"/>
        </pc:sldMkLst>
        <pc:spChg chg="mod">
          <ac:chgData name="Ann De Buck" userId="56269b48-6f97-4793-ac00-b6dbb2c9f1bb" providerId="ADAL" clId="{E79A533E-7F92-47E6-92F2-14561E82229D}" dt="2023-11-20T11:29:32.969" v="130" actId="20577"/>
          <ac:spMkLst>
            <pc:docMk/>
            <pc:sldMk cId="1364617413" sldId="1837"/>
            <ac:spMk id="3" creationId="{39011522-9118-40C3-A09B-F25B95FAB7B4}"/>
          </ac:spMkLst>
        </pc:spChg>
      </pc:sldChg>
      <pc:sldChg chg="modAnim">
        <pc:chgData name="Ann De Buck" userId="56269b48-6f97-4793-ac00-b6dbb2c9f1bb" providerId="ADAL" clId="{E79A533E-7F92-47E6-92F2-14561E82229D}" dt="2023-11-20T11:33:26.819" v="183"/>
        <pc:sldMkLst>
          <pc:docMk/>
          <pc:sldMk cId="2529001433" sldId="1838"/>
        </pc:sldMkLst>
      </pc:sldChg>
      <pc:sldChg chg="modSp mod">
        <pc:chgData name="Ann De Buck" userId="56269b48-6f97-4793-ac00-b6dbb2c9f1bb" providerId="ADAL" clId="{E79A533E-7F92-47E6-92F2-14561E82229D}" dt="2023-11-20T11:40:17.454" v="185" actId="113"/>
        <pc:sldMkLst>
          <pc:docMk/>
          <pc:sldMk cId="1166783085" sldId="1848"/>
        </pc:sldMkLst>
        <pc:spChg chg="mod">
          <ac:chgData name="Ann De Buck" userId="56269b48-6f97-4793-ac00-b6dbb2c9f1bb" providerId="ADAL" clId="{E79A533E-7F92-47E6-92F2-14561E82229D}" dt="2023-11-20T11:40:17.454" v="185" actId="113"/>
          <ac:spMkLst>
            <pc:docMk/>
            <pc:sldMk cId="1166783085" sldId="1848"/>
            <ac:spMk id="3" creationId="{39011522-9118-40C3-A09B-F25B95FAB7B4}"/>
          </ac:spMkLst>
        </pc:spChg>
      </pc:sldChg>
      <pc:sldChg chg="modAnim">
        <pc:chgData name="Ann De Buck" userId="56269b48-6f97-4793-ac00-b6dbb2c9f1bb" providerId="ADAL" clId="{E79A533E-7F92-47E6-92F2-14561E82229D}" dt="2023-11-20T12:36:13.078" v="896"/>
        <pc:sldMkLst>
          <pc:docMk/>
          <pc:sldMk cId="1441055800" sldId="1849"/>
        </pc:sldMkLst>
      </pc:sldChg>
      <pc:sldChg chg="modSp mod">
        <pc:chgData name="Ann De Buck" userId="56269b48-6f97-4793-ac00-b6dbb2c9f1bb" providerId="ADAL" clId="{E79A533E-7F92-47E6-92F2-14561E82229D}" dt="2023-11-20T11:59:47.914" v="195" actId="113"/>
        <pc:sldMkLst>
          <pc:docMk/>
          <pc:sldMk cId="1831528395" sldId="1853"/>
        </pc:sldMkLst>
        <pc:spChg chg="mod">
          <ac:chgData name="Ann De Buck" userId="56269b48-6f97-4793-ac00-b6dbb2c9f1bb" providerId="ADAL" clId="{E79A533E-7F92-47E6-92F2-14561E82229D}" dt="2023-11-20T11:59:47.914" v="195" actId="113"/>
          <ac:spMkLst>
            <pc:docMk/>
            <pc:sldMk cId="1831528395" sldId="1853"/>
            <ac:spMk id="3" creationId="{39011522-9118-40C3-A09B-F25B95FAB7B4}"/>
          </ac:spMkLst>
        </pc:spChg>
      </pc:sldChg>
      <pc:sldChg chg="modAnim">
        <pc:chgData name="Ann De Buck" userId="56269b48-6f97-4793-ac00-b6dbb2c9f1bb" providerId="ADAL" clId="{E79A533E-7F92-47E6-92F2-14561E82229D}" dt="2023-11-20T12:25:09.800" v="879"/>
        <pc:sldMkLst>
          <pc:docMk/>
          <pc:sldMk cId="1434383672" sldId="1854"/>
        </pc:sldMkLst>
      </pc:sldChg>
      <pc:sldChg chg="modSp mod">
        <pc:chgData name="Ann De Buck" userId="56269b48-6f97-4793-ac00-b6dbb2c9f1bb" providerId="ADAL" clId="{E79A533E-7F92-47E6-92F2-14561E82229D}" dt="2023-11-20T12:25:44.509" v="881" actId="113"/>
        <pc:sldMkLst>
          <pc:docMk/>
          <pc:sldMk cId="3634668758" sldId="1855"/>
        </pc:sldMkLst>
        <pc:spChg chg="mod">
          <ac:chgData name="Ann De Buck" userId="56269b48-6f97-4793-ac00-b6dbb2c9f1bb" providerId="ADAL" clId="{E79A533E-7F92-47E6-92F2-14561E82229D}" dt="2023-11-20T12:25:44.509" v="881" actId="113"/>
          <ac:spMkLst>
            <pc:docMk/>
            <pc:sldMk cId="3634668758" sldId="1855"/>
            <ac:spMk id="9" creationId="{2CCEE20B-D519-4C0B-B24D-E649CAFE8642}"/>
          </ac:spMkLst>
        </pc:spChg>
      </pc:sldChg>
      <pc:sldChg chg="modSp mod">
        <pc:chgData name="Ann De Buck" userId="56269b48-6f97-4793-ac00-b6dbb2c9f1bb" providerId="ADAL" clId="{E79A533E-7F92-47E6-92F2-14561E82229D}" dt="2023-11-20T12:31:01.984" v="883" actId="113"/>
        <pc:sldMkLst>
          <pc:docMk/>
          <pc:sldMk cId="665269659" sldId="1860"/>
        </pc:sldMkLst>
        <pc:spChg chg="mod">
          <ac:chgData name="Ann De Buck" userId="56269b48-6f97-4793-ac00-b6dbb2c9f1bb" providerId="ADAL" clId="{E79A533E-7F92-47E6-92F2-14561E82229D}" dt="2023-11-20T12:31:01.984" v="883" actId="113"/>
          <ac:spMkLst>
            <pc:docMk/>
            <pc:sldMk cId="665269659" sldId="1860"/>
            <ac:spMk id="3" creationId="{39011522-9118-40C3-A09B-F25B95FAB7B4}"/>
          </ac:spMkLst>
        </pc:spChg>
      </pc:sldChg>
      <pc:sldChg chg="modSp mod">
        <pc:chgData name="Ann De Buck" userId="56269b48-6f97-4793-ac00-b6dbb2c9f1bb" providerId="ADAL" clId="{E79A533E-7F92-47E6-92F2-14561E82229D}" dt="2023-11-20T12:33:57.395" v="888" actId="207"/>
        <pc:sldMkLst>
          <pc:docMk/>
          <pc:sldMk cId="656682713" sldId="1861"/>
        </pc:sldMkLst>
        <pc:spChg chg="mod">
          <ac:chgData name="Ann De Buck" userId="56269b48-6f97-4793-ac00-b6dbb2c9f1bb" providerId="ADAL" clId="{E79A533E-7F92-47E6-92F2-14561E82229D}" dt="2023-11-20T12:33:57.395" v="888" actId="207"/>
          <ac:spMkLst>
            <pc:docMk/>
            <pc:sldMk cId="656682713" sldId="1861"/>
            <ac:spMk id="3" creationId="{3BE7A5A1-E7E7-43C6-9C7C-991AA9241244}"/>
          </ac:spMkLst>
        </pc:spChg>
      </pc:sldChg>
      <pc:sldChg chg="modSp mod">
        <pc:chgData name="Ann De Buck" userId="56269b48-6f97-4793-ac00-b6dbb2c9f1bb" providerId="ADAL" clId="{E79A533E-7F92-47E6-92F2-14561E82229D}" dt="2023-11-20T12:34:05.688" v="889" actId="207"/>
        <pc:sldMkLst>
          <pc:docMk/>
          <pc:sldMk cId="3442262868" sldId="1862"/>
        </pc:sldMkLst>
        <pc:spChg chg="mod">
          <ac:chgData name="Ann De Buck" userId="56269b48-6f97-4793-ac00-b6dbb2c9f1bb" providerId="ADAL" clId="{E79A533E-7F92-47E6-92F2-14561E82229D}" dt="2023-11-20T12:34:05.688" v="889" actId="207"/>
          <ac:spMkLst>
            <pc:docMk/>
            <pc:sldMk cId="3442262868" sldId="1862"/>
            <ac:spMk id="3" creationId="{3BE7A5A1-E7E7-43C6-9C7C-991AA9241244}"/>
          </ac:spMkLst>
        </pc:spChg>
      </pc:sldChg>
      <pc:sldChg chg="modSp mod">
        <pc:chgData name="Ann De Buck" userId="56269b48-6f97-4793-ac00-b6dbb2c9f1bb" providerId="ADAL" clId="{E79A533E-7F92-47E6-92F2-14561E82229D}" dt="2023-11-21T07:32:40.462" v="937" actId="207"/>
        <pc:sldMkLst>
          <pc:docMk/>
          <pc:sldMk cId="1135121678" sldId="1865"/>
        </pc:sldMkLst>
        <pc:spChg chg="mod">
          <ac:chgData name="Ann De Buck" userId="56269b48-6f97-4793-ac00-b6dbb2c9f1bb" providerId="ADAL" clId="{E79A533E-7F92-47E6-92F2-14561E82229D}" dt="2023-11-21T07:32:40.462" v="937" actId="207"/>
          <ac:spMkLst>
            <pc:docMk/>
            <pc:sldMk cId="1135121678" sldId="1865"/>
            <ac:spMk id="6" creationId="{D218D92A-74AD-49F8-A8A9-AD801B689B50}"/>
          </ac:spMkLst>
        </pc:spChg>
      </pc:sldChg>
      <pc:sldChg chg="modSp mod">
        <pc:chgData name="Ann De Buck" userId="56269b48-6f97-4793-ac00-b6dbb2c9f1bb" providerId="ADAL" clId="{E79A533E-7F92-47E6-92F2-14561E82229D}" dt="2023-11-21T07:34:39.010" v="940" actId="207"/>
        <pc:sldMkLst>
          <pc:docMk/>
          <pc:sldMk cId="730319325" sldId="1867"/>
        </pc:sldMkLst>
        <pc:spChg chg="mod">
          <ac:chgData name="Ann De Buck" userId="56269b48-6f97-4793-ac00-b6dbb2c9f1bb" providerId="ADAL" clId="{E79A533E-7F92-47E6-92F2-14561E82229D}" dt="2023-11-21T07:34:39.010" v="940" actId="207"/>
          <ac:spMkLst>
            <pc:docMk/>
            <pc:sldMk cId="730319325" sldId="1867"/>
            <ac:spMk id="3" creationId="{3CDE1E18-32B6-415F-BB7E-BD52DF9237A0}"/>
          </ac:spMkLst>
        </pc:spChg>
      </pc:sldChg>
      <pc:sldChg chg="modSp mod">
        <pc:chgData name="Ann De Buck" userId="56269b48-6f97-4793-ac00-b6dbb2c9f1bb" providerId="ADAL" clId="{E79A533E-7F92-47E6-92F2-14561E82229D}" dt="2023-11-21T07:38:36.132" v="945" actId="207"/>
        <pc:sldMkLst>
          <pc:docMk/>
          <pc:sldMk cId="811653500" sldId="1872"/>
        </pc:sldMkLst>
        <pc:spChg chg="mod">
          <ac:chgData name="Ann De Buck" userId="56269b48-6f97-4793-ac00-b6dbb2c9f1bb" providerId="ADAL" clId="{E79A533E-7F92-47E6-92F2-14561E82229D}" dt="2023-11-21T07:38:36.132" v="945" actId="207"/>
          <ac:spMkLst>
            <pc:docMk/>
            <pc:sldMk cId="811653500" sldId="1872"/>
            <ac:spMk id="6" creationId="{D218D92A-74AD-49F8-A8A9-AD801B689B50}"/>
          </ac:spMkLst>
        </pc:spChg>
      </pc:sldChg>
      <pc:sldChg chg="modSp mod">
        <pc:chgData name="Ann De Buck" userId="56269b48-6f97-4793-ac00-b6dbb2c9f1bb" providerId="ADAL" clId="{E79A533E-7F92-47E6-92F2-14561E82229D}" dt="2023-11-20T12:35:23.528" v="892" actId="114"/>
        <pc:sldMkLst>
          <pc:docMk/>
          <pc:sldMk cId="440663091" sldId="1875"/>
        </pc:sldMkLst>
        <pc:spChg chg="mod">
          <ac:chgData name="Ann De Buck" userId="56269b48-6f97-4793-ac00-b6dbb2c9f1bb" providerId="ADAL" clId="{E79A533E-7F92-47E6-92F2-14561E82229D}" dt="2023-11-20T12:35:23.528" v="892" actId="114"/>
          <ac:spMkLst>
            <pc:docMk/>
            <pc:sldMk cId="440663091" sldId="1875"/>
            <ac:spMk id="3" creationId="{3BE7A5A1-E7E7-43C6-9C7C-991AA9241244}"/>
          </ac:spMkLst>
        </pc:spChg>
      </pc:sldChg>
      <pc:sldChg chg="modAnim">
        <pc:chgData name="Ann De Buck" userId="56269b48-6f97-4793-ac00-b6dbb2c9f1bb" providerId="ADAL" clId="{E79A533E-7F92-47E6-92F2-14561E82229D}" dt="2023-11-20T11:49:14.979" v="193"/>
        <pc:sldMkLst>
          <pc:docMk/>
          <pc:sldMk cId="4126757740" sldId="1877"/>
        </pc:sldMkLst>
      </pc:sldChg>
      <pc:sldChg chg="modSp mod">
        <pc:chgData name="Ann De Buck" userId="56269b48-6f97-4793-ac00-b6dbb2c9f1bb" providerId="ADAL" clId="{E79A533E-7F92-47E6-92F2-14561E82229D}" dt="2023-11-21T07:33:22.608" v="939" actId="207"/>
        <pc:sldMkLst>
          <pc:docMk/>
          <pc:sldMk cId="806708550" sldId="1879"/>
        </pc:sldMkLst>
        <pc:spChg chg="mod">
          <ac:chgData name="Ann De Buck" userId="56269b48-6f97-4793-ac00-b6dbb2c9f1bb" providerId="ADAL" clId="{E79A533E-7F92-47E6-92F2-14561E82229D}" dt="2023-11-21T07:33:22.608" v="939" actId="207"/>
          <ac:spMkLst>
            <pc:docMk/>
            <pc:sldMk cId="806708550" sldId="1879"/>
            <ac:spMk id="6" creationId="{D218D92A-74AD-49F8-A8A9-AD801B689B50}"/>
          </ac:spMkLst>
        </pc:spChg>
      </pc:sldChg>
      <pc:sldChg chg="modSp mod modAnim">
        <pc:chgData name="Ann De Buck" userId="56269b48-6f97-4793-ac00-b6dbb2c9f1bb" providerId="ADAL" clId="{E79A533E-7F92-47E6-92F2-14561E82229D}" dt="2023-11-21T07:37:08.643" v="944" actId="207"/>
        <pc:sldMkLst>
          <pc:docMk/>
          <pc:sldMk cId="107414483" sldId="1880"/>
        </pc:sldMkLst>
        <pc:spChg chg="mod">
          <ac:chgData name="Ann De Buck" userId="56269b48-6f97-4793-ac00-b6dbb2c9f1bb" providerId="ADAL" clId="{E79A533E-7F92-47E6-92F2-14561E82229D}" dt="2023-11-21T07:37:08.643" v="944" actId="207"/>
          <ac:spMkLst>
            <pc:docMk/>
            <pc:sldMk cId="107414483" sldId="1880"/>
            <ac:spMk id="6" creationId="{D218D92A-74AD-49F8-A8A9-AD801B689B50}"/>
          </ac:spMkLst>
        </pc:spChg>
      </pc:sldChg>
      <pc:sldChg chg="modSp mod">
        <pc:chgData name="Ann De Buck" userId="56269b48-6f97-4793-ac00-b6dbb2c9f1bb" providerId="ADAL" clId="{E79A533E-7F92-47E6-92F2-14561E82229D}" dt="2023-11-21T07:36:34.418" v="941" actId="207"/>
        <pc:sldMkLst>
          <pc:docMk/>
          <pc:sldMk cId="1216330779" sldId="1881"/>
        </pc:sldMkLst>
        <pc:spChg chg="mod">
          <ac:chgData name="Ann De Buck" userId="56269b48-6f97-4793-ac00-b6dbb2c9f1bb" providerId="ADAL" clId="{E79A533E-7F92-47E6-92F2-14561E82229D}" dt="2023-11-21T07:36:34.418" v="941" actId="207"/>
          <ac:spMkLst>
            <pc:docMk/>
            <pc:sldMk cId="1216330779" sldId="1881"/>
            <ac:spMk id="3" creationId="{3CDE1E18-32B6-415F-BB7E-BD52DF9237A0}"/>
          </ac:spMkLst>
        </pc:spChg>
      </pc:sldChg>
      <pc:sldChg chg="modSp mod">
        <pc:chgData name="Ann De Buck" userId="56269b48-6f97-4793-ac00-b6dbb2c9f1bb" providerId="ADAL" clId="{E79A533E-7F92-47E6-92F2-14561E82229D}" dt="2023-11-21T07:42:01.635" v="950" actId="113"/>
        <pc:sldMkLst>
          <pc:docMk/>
          <pc:sldMk cId="1954356722" sldId="1883"/>
        </pc:sldMkLst>
        <pc:spChg chg="mod">
          <ac:chgData name="Ann De Buck" userId="56269b48-6f97-4793-ac00-b6dbb2c9f1bb" providerId="ADAL" clId="{E79A533E-7F92-47E6-92F2-14561E82229D}" dt="2023-11-21T07:42:01.635" v="950" actId="113"/>
          <ac:spMkLst>
            <pc:docMk/>
            <pc:sldMk cId="1954356722" sldId="1883"/>
            <ac:spMk id="3" creationId="{39011522-9118-40C3-A09B-F25B95FAB7B4}"/>
          </ac:spMkLst>
        </pc:spChg>
      </pc:sldChg>
      <pc:sldChg chg="modSp mod">
        <pc:chgData name="Ann De Buck" userId="56269b48-6f97-4793-ac00-b6dbb2c9f1bb" providerId="ADAL" clId="{E79A533E-7F92-47E6-92F2-14561E82229D}" dt="2023-11-21T07:41:20.135" v="947" actId="113"/>
        <pc:sldMkLst>
          <pc:docMk/>
          <pc:sldMk cId="3210824779" sldId="1884"/>
        </pc:sldMkLst>
        <pc:spChg chg="mod">
          <ac:chgData name="Ann De Buck" userId="56269b48-6f97-4793-ac00-b6dbb2c9f1bb" providerId="ADAL" clId="{E79A533E-7F92-47E6-92F2-14561E82229D}" dt="2023-11-21T07:41:20.135" v="947" actId="113"/>
          <ac:spMkLst>
            <pc:docMk/>
            <pc:sldMk cId="3210824779" sldId="1884"/>
            <ac:spMk id="3" creationId="{39011522-9118-40C3-A09B-F25B95FAB7B4}"/>
          </ac:spMkLst>
        </pc:spChg>
      </pc:sldChg>
      <pc:sldChg chg="modSp mod">
        <pc:chgData name="Ann De Buck" userId="56269b48-6f97-4793-ac00-b6dbb2c9f1bb" providerId="ADAL" clId="{E79A533E-7F92-47E6-92F2-14561E82229D}" dt="2023-11-21T07:41:53.800" v="948" actId="207"/>
        <pc:sldMkLst>
          <pc:docMk/>
          <pc:sldMk cId="2409929631" sldId="1886"/>
        </pc:sldMkLst>
        <pc:spChg chg="mod">
          <ac:chgData name="Ann De Buck" userId="56269b48-6f97-4793-ac00-b6dbb2c9f1bb" providerId="ADAL" clId="{E79A533E-7F92-47E6-92F2-14561E82229D}" dt="2023-11-21T07:41:53.800" v="948" actId="207"/>
          <ac:spMkLst>
            <pc:docMk/>
            <pc:sldMk cId="2409929631" sldId="1886"/>
            <ac:spMk id="3" creationId="{BE6DC9CA-2C02-439F-BBE8-1EE892A5C1BE}"/>
          </ac:spMkLst>
        </pc:spChg>
      </pc:sldChg>
      <pc:sldChg chg="modSp modAnim">
        <pc:chgData name="Ann De Buck" userId="56269b48-6f97-4793-ac00-b6dbb2c9f1bb" providerId="ADAL" clId="{E79A533E-7F92-47E6-92F2-14561E82229D}" dt="2023-11-20T10:59:08.719" v="91" actId="113"/>
        <pc:sldMkLst>
          <pc:docMk/>
          <pc:sldMk cId="1796394162" sldId="1910"/>
        </pc:sldMkLst>
        <pc:spChg chg="mod">
          <ac:chgData name="Ann De Buck" userId="56269b48-6f97-4793-ac00-b6dbb2c9f1bb" providerId="ADAL" clId="{E79A533E-7F92-47E6-92F2-14561E82229D}" dt="2023-11-20T10:59:08.719" v="91" actId="113"/>
          <ac:spMkLst>
            <pc:docMk/>
            <pc:sldMk cId="1796394162" sldId="1910"/>
            <ac:spMk id="3" creationId="{3BE7A5A1-E7E7-43C6-9C7C-991AA9241244}"/>
          </ac:spMkLst>
        </pc:spChg>
      </pc:sldChg>
      <pc:sldChg chg="modSp mod ord">
        <pc:chgData name="Ann De Buck" userId="56269b48-6f97-4793-ac00-b6dbb2c9f1bb" providerId="ADAL" clId="{E79A533E-7F92-47E6-92F2-14561E82229D}" dt="2023-11-20T11:33:18.999" v="182" actId="207"/>
        <pc:sldMkLst>
          <pc:docMk/>
          <pc:sldMk cId="710523399" sldId="1911"/>
        </pc:sldMkLst>
        <pc:spChg chg="mod">
          <ac:chgData name="Ann De Buck" userId="56269b48-6f97-4793-ac00-b6dbb2c9f1bb" providerId="ADAL" clId="{E79A533E-7F92-47E6-92F2-14561E82229D}" dt="2023-11-20T11:33:18.999" v="182" actId="207"/>
          <ac:spMkLst>
            <pc:docMk/>
            <pc:sldMk cId="710523399" sldId="1911"/>
            <ac:spMk id="3" creationId="{3BE7A5A1-E7E7-43C6-9C7C-991AA9241244}"/>
          </ac:spMkLst>
        </pc:spChg>
      </pc:sldChg>
      <pc:sldChg chg="modSp mod">
        <pc:chgData name="Ann De Buck" userId="56269b48-6f97-4793-ac00-b6dbb2c9f1bb" providerId="ADAL" clId="{E79A533E-7F92-47E6-92F2-14561E82229D}" dt="2023-11-20T11:48:19.634" v="189" actId="114"/>
        <pc:sldMkLst>
          <pc:docMk/>
          <pc:sldMk cId="3215191417" sldId="1912"/>
        </pc:sldMkLst>
        <pc:spChg chg="mod">
          <ac:chgData name="Ann De Buck" userId="56269b48-6f97-4793-ac00-b6dbb2c9f1bb" providerId="ADAL" clId="{E79A533E-7F92-47E6-92F2-14561E82229D}" dt="2023-11-20T11:48:19.634" v="189" actId="114"/>
          <ac:spMkLst>
            <pc:docMk/>
            <pc:sldMk cId="3215191417" sldId="1912"/>
            <ac:spMk id="3" creationId="{3BE7A5A1-E7E7-43C6-9C7C-991AA9241244}"/>
          </ac:spMkLst>
        </pc:spChg>
        <pc:picChg chg="mod">
          <ac:chgData name="Ann De Buck" userId="56269b48-6f97-4793-ac00-b6dbb2c9f1bb" providerId="ADAL" clId="{E79A533E-7F92-47E6-92F2-14561E82229D}" dt="2023-11-20T11:48:14.519" v="187" actId="1076"/>
          <ac:picMkLst>
            <pc:docMk/>
            <pc:sldMk cId="3215191417" sldId="1912"/>
            <ac:picMk id="7" creationId="{1E33981C-EBC3-4FE6-BB12-07C31DBE5373}"/>
          </ac:picMkLst>
        </pc:picChg>
      </pc:sldChg>
      <pc:sldChg chg="modSp mod">
        <pc:chgData name="Ann De Buck" userId="56269b48-6f97-4793-ac00-b6dbb2c9f1bb" providerId="ADAL" clId="{E79A533E-7F92-47E6-92F2-14561E82229D}" dt="2023-11-20T12:24:36.864" v="878" actId="207"/>
        <pc:sldMkLst>
          <pc:docMk/>
          <pc:sldMk cId="4176863725" sldId="1913"/>
        </pc:sldMkLst>
        <pc:spChg chg="mod">
          <ac:chgData name="Ann De Buck" userId="56269b48-6f97-4793-ac00-b6dbb2c9f1bb" providerId="ADAL" clId="{E79A533E-7F92-47E6-92F2-14561E82229D}" dt="2023-11-20T12:24:36.864" v="878" actId="207"/>
          <ac:spMkLst>
            <pc:docMk/>
            <pc:sldMk cId="4176863725" sldId="1913"/>
            <ac:spMk id="3" creationId="{3BE7A5A1-E7E7-43C6-9C7C-991AA9241244}"/>
          </ac:spMkLst>
        </pc:spChg>
      </pc:sldChg>
      <pc:sldChg chg="modSp mod">
        <pc:chgData name="Ann De Buck" userId="56269b48-6f97-4793-ac00-b6dbb2c9f1bb" providerId="ADAL" clId="{E79A533E-7F92-47E6-92F2-14561E82229D}" dt="2023-11-20T12:35:54.693" v="895" actId="207"/>
        <pc:sldMkLst>
          <pc:docMk/>
          <pc:sldMk cId="641099703" sldId="1915"/>
        </pc:sldMkLst>
        <pc:spChg chg="mod">
          <ac:chgData name="Ann De Buck" userId="56269b48-6f97-4793-ac00-b6dbb2c9f1bb" providerId="ADAL" clId="{E79A533E-7F92-47E6-92F2-14561E82229D}" dt="2023-11-20T12:35:54.693" v="895" actId="207"/>
          <ac:spMkLst>
            <pc:docMk/>
            <pc:sldMk cId="641099703" sldId="1915"/>
            <ac:spMk id="3" creationId="{3BE7A5A1-E7E7-43C6-9C7C-991AA9241244}"/>
          </ac:spMkLst>
        </pc:spChg>
      </pc:sldChg>
      <pc:sldChg chg="modSp del mod">
        <pc:chgData name="Ann De Buck" userId="56269b48-6f97-4793-ac00-b6dbb2c9f1bb" providerId="ADAL" clId="{E79A533E-7F92-47E6-92F2-14561E82229D}" dt="2023-11-20T12:51:48.740" v="935" actId="2696"/>
        <pc:sldMkLst>
          <pc:docMk/>
          <pc:sldMk cId="1908046750" sldId="1918"/>
        </pc:sldMkLst>
        <pc:spChg chg="mod">
          <ac:chgData name="Ann De Buck" userId="56269b48-6f97-4793-ac00-b6dbb2c9f1bb" providerId="ADAL" clId="{E79A533E-7F92-47E6-92F2-14561E82229D}" dt="2023-11-20T12:51:28.708" v="898" actId="6549"/>
          <ac:spMkLst>
            <pc:docMk/>
            <pc:sldMk cId="1908046750" sldId="1918"/>
            <ac:spMk id="3" creationId="{88E490A1-2B9C-4218-B91B-BD1026FC6AEC}"/>
          </ac:spMkLst>
        </pc:spChg>
      </pc:sldChg>
      <pc:sldChg chg="del">
        <pc:chgData name="Ann De Buck" userId="56269b48-6f97-4793-ac00-b6dbb2c9f1bb" providerId="ADAL" clId="{E79A533E-7F92-47E6-92F2-14561E82229D}" dt="2023-11-20T12:51:16.009" v="897" actId="2696"/>
        <pc:sldMkLst>
          <pc:docMk/>
          <pc:sldMk cId="3600312966" sldId="1919"/>
        </pc:sldMkLst>
      </pc:sldChg>
    </pc:docChg>
  </pc:docChgLst>
  <pc:docChgLst>
    <pc:chgData name="Ann De Buck" userId="56269b48-6f97-4793-ac00-b6dbb2c9f1bb" providerId="ADAL" clId="{E296D5F9-4E45-4729-8B0A-C11908FF460E}"/>
    <pc:docChg chg="undo custSel addSld delSld modSld sldOrd">
      <pc:chgData name="Ann De Buck" userId="56269b48-6f97-4793-ac00-b6dbb2c9f1bb" providerId="ADAL" clId="{E296D5F9-4E45-4729-8B0A-C11908FF460E}" dt="2024-11-26T13:16:42.291" v="24006" actId="20577"/>
      <pc:docMkLst>
        <pc:docMk/>
      </pc:docMkLst>
      <pc:sldChg chg="modSp mod">
        <pc:chgData name="Ann De Buck" userId="56269b48-6f97-4793-ac00-b6dbb2c9f1bb" providerId="ADAL" clId="{E296D5F9-4E45-4729-8B0A-C11908FF460E}" dt="2024-11-13T07:58:45.118" v="4" actId="13926"/>
        <pc:sldMkLst>
          <pc:docMk/>
          <pc:sldMk cId="2977093728" sldId="270"/>
        </pc:sldMkLst>
        <pc:spChg chg="mod">
          <ac:chgData name="Ann De Buck" userId="56269b48-6f97-4793-ac00-b6dbb2c9f1bb" providerId="ADAL" clId="{E296D5F9-4E45-4729-8B0A-C11908FF460E}" dt="2024-11-13T07:58:45.118" v="4" actId="13926"/>
          <ac:spMkLst>
            <pc:docMk/>
            <pc:sldMk cId="2977093728" sldId="270"/>
            <ac:spMk id="3" creationId="{39011522-9118-40C3-A09B-F25B95FAB7B4}"/>
          </ac:spMkLst>
        </pc:spChg>
      </pc:sldChg>
      <pc:sldChg chg="modNotesTx">
        <pc:chgData name="Ann De Buck" userId="56269b48-6f97-4793-ac00-b6dbb2c9f1bb" providerId="ADAL" clId="{E296D5F9-4E45-4729-8B0A-C11908FF460E}" dt="2024-11-26T07:09:09.423" v="678" actId="20577"/>
        <pc:sldMkLst>
          <pc:docMk/>
          <pc:sldMk cId="3575049609" sldId="272"/>
        </pc:sldMkLst>
      </pc:sldChg>
      <pc:sldChg chg="modNotesTx">
        <pc:chgData name="Ann De Buck" userId="56269b48-6f97-4793-ac00-b6dbb2c9f1bb" providerId="ADAL" clId="{E296D5F9-4E45-4729-8B0A-C11908FF460E}" dt="2024-11-26T07:49:38.585" v="7042" actId="20577"/>
        <pc:sldMkLst>
          <pc:docMk/>
          <pc:sldMk cId="4271753769" sldId="1659"/>
        </pc:sldMkLst>
      </pc:sldChg>
      <pc:sldChg chg="modNotesTx">
        <pc:chgData name="Ann De Buck" userId="56269b48-6f97-4793-ac00-b6dbb2c9f1bb" providerId="ADAL" clId="{E296D5F9-4E45-4729-8B0A-C11908FF460E}" dt="2024-11-26T08:03:42.007" v="7139" actId="20577"/>
        <pc:sldMkLst>
          <pc:docMk/>
          <pc:sldMk cId="3275518928" sldId="1660"/>
        </pc:sldMkLst>
      </pc:sldChg>
      <pc:sldChg chg="modNotesTx">
        <pc:chgData name="Ann De Buck" userId="56269b48-6f97-4793-ac00-b6dbb2c9f1bb" providerId="ADAL" clId="{E296D5F9-4E45-4729-8B0A-C11908FF460E}" dt="2024-11-26T08:04:53.820" v="7483" actId="20577"/>
        <pc:sldMkLst>
          <pc:docMk/>
          <pc:sldMk cId="1238229734" sldId="1661"/>
        </pc:sldMkLst>
      </pc:sldChg>
      <pc:sldChg chg="modSp mod modNotesTx">
        <pc:chgData name="Ann De Buck" userId="56269b48-6f97-4793-ac00-b6dbb2c9f1bb" providerId="ADAL" clId="{E296D5F9-4E45-4729-8B0A-C11908FF460E}" dt="2024-11-26T08:10:22.775" v="7650" actId="20577"/>
        <pc:sldMkLst>
          <pc:docMk/>
          <pc:sldMk cId="2348170016" sldId="1665"/>
        </pc:sldMkLst>
        <pc:spChg chg="mod">
          <ac:chgData name="Ann De Buck" userId="56269b48-6f97-4793-ac00-b6dbb2c9f1bb" providerId="ADAL" clId="{E296D5F9-4E45-4729-8B0A-C11908FF460E}" dt="2024-11-26T08:09:31.564" v="7533" actId="207"/>
          <ac:spMkLst>
            <pc:docMk/>
            <pc:sldMk cId="2348170016" sldId="1665"/>
            <ac:spMk id="6" creationId="{D218D92A-74AD-49F8-A8A9-AD801B689B50}"/>
          </ac:spMkLst>
        </pc:spChg>
      </pc:sldChg>
      <pc:sldChg chg="modNotesTx">
        <pc:chgData name="Ann De Buck" userId="56269b48-6f97-4793-ac00-b6dbb2c9f1bb" providerId="ADAL" clId="{E296D5F9-4E45-4729-8B0A-C11908FF460E}" dt="2024-11-26T08:13:10.635" v="8122" actId="20577"/>
        <pc:sldMkLst>
          <pc:docMk/>
          <pc:sldMk cId="3670847624" sldId="1668"/>
        </pc:sldMkLst>
      </pc:sldChg>
      <pc:sldChg chg="modNotesTx">
        <pc:chgData name="Ann De Buck" userId="56269b48-6f97-4793-ac00-b6dbb2c9f1bb" providerId="ADAL" clId="{E296D5F9-4E45-4729-8B0A-C11908FF460E}" dt="2024-11-26T07:10:12.423" v="960" actId="20577"/>
        <pc:sldMkLst>
          <pc:docMk/>
          <pc:sldMk cId="1366250084" sldId="1731"/>
        </pc:sldMkLst>
      </pc:sldChg>
      <pc:sldChg chg="modNotesTx">
        <pc:chgData name="Ann De Buck" userId="56269b48-6f97-4793-ac00-b6dbb2c9f1bb" providerId="ADAL" clId="{E296D5F9-4E45-4729-8B0A-C11908FF460E}" dt="2024-11-26T08:04:29.978" v="7394" actId="20577"/>
        <pc:sldMkLst>
          <pc:docMk/>
          <pc:sldMk cId="3565532247" sldId="1735"/>
        </pc:sldMkLst>
      </pc:sldChg>
      <pc:sldChg chg="modSp mod">
        <pc:chgData name="Ann De Buck" userId="56269b48-6f97-4793-ac00-b6dbb2c9f1bb" providerId="ADAL" clId="{E296D5F9-4E45-4729-8B0A-C11908FF460E}" dt="2024-11-26T08:07:39.697" v="7531" actId="20577"/>
        <pc:sldMkLst>
          <pc:docMk/>
          <pc:sldMk cId="2248495167" sldId="1739"/>
        </pc:sldMkLst>
        <pc:spChg chg="mod">
          <ac:chgData name="Ann De Buck" userId="56269b48-6f97-4793-ac00-b6dbb2c9f1bb" providerId="ADAL" clId="{E296D5F9-4E45-4729-8B0A-C11908FF460E}" dt="2024-11-26T08:07:39.697" v="7531" actId="20577"/>
          <ac:spMkLst>
            <pc:docMk/>
            <pc:sldMk cId="2248495167" sldId="1739"/>
            <ac:spMk id="3" creationId="{3CDE1E18-32B6-415F-BB7E-BD52DF9237A0}"/>
          </ac:spMkLst>
        </pc:spChg>
      </pc:sldChg>
      <pc:sldChg chg="modNotesTx">
        <pc:chgData name="Ann De Buck" userId="56269b48-6f97-4793-ac00-b6dbb2c9f1bb" providerId="ADAL" clId="{E296D5F9-4E45-4729-8B0A-C11908FF460E}" dt="2024-11-26T08:17:57.504" v="8866" actId="20577"/>
        <pc:sldMkLst>
          <pc:docMk/>
          <pc:sldMk cId="2406845089" sldId="1745"/>
        </pc:sldMkLst>
      </pc:sldChg>
      <pc:sldChg chg="modSp mod">
        <pc:chgData name="Ann De Buck" userId="56269b48-6f97-4793-ac00-b6dbb2c9f1bb" providerId="ADAL" clId="{E296D5F9-4E45-4729-8B0A-C11908FF460E}" dt="2024-11-26T08:19:29.290" v="8872" actId="13926"/>
        <pc:sldMkLst>
          <pc:docMk/>
          <pc:sldMk cId="1986641610" sldId="1746"/>
        </pc:sldMkLst>
        <pc:spChg chg="mod">
          <ac:chgData name="Ann De Buck" userId="56269b48-6f97-4793-ac00-b6dbb2c9f1bb" providerId="ADAL" clId="{E296D5F9-4E45-4729-8B0A-C11908FF460E}" dt="2024-11-26T08:19:29.290" v="8872" actId="13926"/>
          <ac:spMkLst>
            <pc:docMk/>
            <pc:sldMk cId="1986641610" sldId="1746"/>
            <ac:spMk id="3" creationId="{8787BFB4-1BFE-4255-9D5B-58B6A7074B96}"/>
          </ac:spMkLst>
        </pc:spChg>
      </pc:sldChg>
      <pc:sldChg chg="modSp mod">
        <pc:chgData name="Ann De Buck" userId="56269b48-6f97-4793-ac00-b6dbb2c9f1bb" providerId="ADAL" clId="{E296D5F9-4E45-4729-8B0A-C11908FF460E}" dt="2024-11-26T08:21:09.905" v="8889" actId="207"/>
        <pc:sldMkLst>
          <pc:docMk/>
          <pc:sldMk cId="2951927080" sldId="1748"/>
        </pc:sldMkLst>
        <pc:spChg chg="mod">
          <ac:chgData name="Ann De Buck" userId="56269b48-6f97-4793-ac00-b6dbb2c9f1bb" providerId="ADAL" clId="{E296D5F9-4E45-4729-8B0A-C11908FF460E}" dt="2024-11-26T08:21:09.905" v="8889" actId="207"/>
          <ac:spMkLst>
            <pc:docMk/>
            <pc:sldMk cId="2951927080" sldId="1748"/>
            <ac:spMk id="3" creationId="{3BE7A5A1-E7E7-43C6-9C7C-991AA9241244}"/>
          </ac:spMkLst>
        </pc:spChg>
      </pc:sldChg>
      <pc:sldChg chg="modNotesTx">
        <pc:chgData name="Ann De Buck" userId="56269b48-6f97-4793-ac00-b6dbb2c9f1bb" providerId="ADAL" clId="{E296D5F9-4E45-4729-8B0A-C11908FF460E}" dt="2024-11-26T08:22:10.323" v="9131" actId="20577"/>
        <pc:sldMkLst>
          <pc:docMk/>
          <pc:sldMk cId="78580966" sldId="1750"/>
        </pc:sldMkLst>
      </pc:sldChg>
      <pc:sldChg chg="modSp mod">
        <pc:chgData name="Ann De Buck" userId="56269b48-6f97-4793-ac00-b6dbb2c9f1bb" providerId="ADAL" clId="{E296D5F9-4E45-4729-8B0A-C11908FF460E}" dt="2024-11-26T08:24:12.331" v="9481" actId="13926"/>
        <pc:sldMkLst>
          <pc:docMk/>
          <pc:sldMk cId="587871540" sldId="1752"/>
        </pc:sldMkLst>
        <pc:spChg chg="mod">
          <ac:chgData name="Ann De Buck" userId="56269b48-6f97-4793-ac00-b6dbb2c9f1bb" providerId="ADAL" clId="{E296D5F9-4E45-4729-8B0A-C11908FF460E}" dt="2024-11-26T08:24:12.331" v="9481" actId="13926"/>
          <ac:spMkLst>
            <pc:docMk/>
            <pc:sldMk cId="587871540" sldId="1752"/>
            <ac:spMk id="6" creationId="{D218D92A-74AD-49F8-A8A9-AD801B689B50}"/>
          </ac:spMkLst>
        </pc:spChg>
      </pc:sldChg>
      <pc:sldChg chg="modSp mod modNotesTx">
        <pc:chgData name="Ann De Buck" userId="56269b48-6f97-4793-ac00-b6dbb2c9f1bb" providerId="ADAL" clId="{E296D5F9-4E45-4729-8B0A-C11908FF460E}" dt="2024-11-26T08:25:10.629" v="9633" actId="20577"/>
        <pc:sldMkLst>
          <pc:docMk/>
          <pc:sldMk cId="2274667188" sldId="1759"/>
        </pc:sldMkLst>
        <pc:spChg chg="mod">
          <ac:chgData name="Ann De Buck" userId="56269b48-6f97-4793-ac00-b6dbb2c9f1bb" providerId="ADAL" clId="{E296D5F9-4E45-4729-8B0A-C11908FF460E}" dt="2024-11-26T08:24:40.916" v="9484" actId="13926"/>
          <ac:spMkLst>
            <pc:docMk/>
            <pc:sldMk cId="2274667188" sldId="1759"/>
            <ac:spMk id="6" creationId="{D218D92A-74AD-49F8-A8A9-AD801B689B50}"/>
          </ac:spMkLst>
        </pc:spChg>
      </pc:sldChg>
      <pc:sldChg chg="modNotesTx">
        <pc:chgData name="Ann De Buck" userId="56269b48-6f97-4793-ac00-b6dbb2c9f1bb" providerId="ADAL" clId="{E296D5F9-4E45-4729-8B0A-C11908FF460E}" dt="2024-11-26T08:32:10.511" v="10643" actId="6549"/>
        <pc:sldMkLst>
          <pc:docMk/>
          <pc:sldMk cId="3649963982" sldId="1761"/>
        </pc:sldMkLst>
      </pc:sldChg>
      <pc:sldChg chg="modSp mod modNotesTx">
        <pc:chgData name="Ann De Buck" userId="56269b48-6f97-4793-ac00-b6dbb2c9f1bb" providerId="ADAL" clId="{E296D5F9-4E45-4729-8B0A-C11908FF460E}" dt="2024-11-26T08:44:16.388" v="12352" actId="20577"/>
        <pc:sldMkLst>
          <pc:docMk/>
          <pc:sldMk cId="2290251110" sldId="1765"/>
        </pc:sldMkLst>
        <pc:spChg chg="mod">
          <ac:chgData name="Ann De Buck" userId="56269b48-6f97-4793-ac00-b6dbb2c9f1bb" providerId="ADAL" clId="{E296D5F9-4E45-4729-8B0A-C11908FF460E}" dt="2024-11-26T08:43:15.333" v="12107" actId="207"/>
          <ac:spMkLst>
            <pc:docMk/>
            <pc:sldMk cId="2290251110" sldId="1765"/>
            <ac:spMk id="3" creationId="{3BE7A5A1-E7E7-43C6-9C7C-991AA9241244}"/>
          </ac:spMkLst>
        </pc:spChg>
      </pc:sldChg>
      <pc:sldChg chg="modSp mod">
        <pc:chgData name="Ann De Buck" userId="56269b48-6f97-4793-ac00-b6dbb2c9f1bb" providerId="ADAL" clId="{E296D5F9-4E45-4729-8B0A-C11908FF460E}" dt="2024-11-26T08:47:04.006" v="12793" actId="20577"/>
        <pc:sldMkLst>
          <pc:docMk/>
          <pc:sldMk cId="2991640167" sldId="1767"/>
        </pc:sldMkLst>
        <pc:spChg chg="mod">
          <ac:chgData name="Ann De Buck" userId="56269b48-6f97-4793-ac00-b6dbb2c9f1bb" providerId="ADAL" clId="{E296D5F9-4E45-4729-8B0A-C11908FF460E}" dt="2024-11-26T08:47:04.006" v="12793" actId="20577"/>
          <ac:spMkLst>
            <pc:docMk/>
            <pc:sldMk cId="2991640167" sldId="1767"/>
            <ac:spMk id="3" creationId="{3BE7A5A1-E7E7-43C6-9C7C-991AA9241244}"/>
          </ac:spMkLst>
        </pc:spChg>
      </pc:sldChg>
      <pc:sldChg chg="modSp mod modNotesTx">
        <pc:chgData name="Ann De Buck" userId="56269b48-6f97-4793-ac00-b6dbb2c9f1bb" providerId="ADAL" clId="{E296D5F9-4E45-4729-8B0A-C11908FF460E}" dt="2024-11-26T08:49:24.347" v="13207" actId="20577"/>
        <pc:sldMkLst>
          <pc:docMk/>
          <pc:sldMk cId="1696575326" sldId="1771"/>
        </pc:sldMkLst>
        <pc:spChg chg="mod">
          <ac:chgData name="Ann De Buck" userId="56269b48-6f97-4793-ac00-b6dbb2c9f1bb" providerId="ADAL" clId="{E296D5F9-4E45-4729-8B0A-C11908FF460E}" dt="2024-11-26T08:48:43.804" v="13042" actId="207"/>
          <ac:spMkLst>
            <pc:docMk/>
            <pc:sldMk cId="1696575326" sldId="1771"/>
            <ac:spMk id="6" creationId="{D218D92A-74AD-49F8-A8A9-AD801B689B50}"/>
          </ac:spMkLst>
        </pc:spChg>
      </pc:sldChg>
      <pc:sldChg chg="modNotesTx">
        <pc:chgData name="Ann De Buck" userId="56269b48-6f97-4793-ac00-b6dbb2c9f1bb" providerId="ADAL" clId="{E296D5F9-4E45-4729-8B0A-C11908FF460E}" dt="2024-11-26T08:52:43.245" v="13824" actId="20577"/>
        <pc:sldMkLst>
          <pc:docMk/>
          <pc:sldMk cId="2263981969" sldId="1772"/>
        </pc:sldMkLst>
      </pc:sldChg>
      <pc:sldChg chg="modSp mod">
        <pc:chgData name="Ann De Buck" userId="56269b48-6f97-4793-ac00-b6dbb2c9f1bb" providerId="ADAL" clId="{E296D5F9-4E45-4729-8B0A-C11908FF460E}" dt="2024-11-26T08:52:51.423" v="13826" actId="207"/>
        <pc:sldMkLst>
          <pc:docMk/>
          <pc:sldMk cId="3533533080" sldId="1777"/>
        </pc:sldMkLst>
        <pc:spChg chg="mod">
          <ac:chgData name="Ann De Buck" userId="56269b48-6f97-4793-ac00-b6dbb2c9f1bb" providerId="ADAL" clId="{E296D5F9-4E45-4729-8B0A-C11908FF460E}" dt="2024-11-26T08:52:51.423" v="13826" actId="207"/>
          <ac:spMkLst>
            <pc:docMk/>
            <pc:sldMk cId="3533533080" sldId="1777"/>
            <ac:spMk id="6" creationId="{D218D92A-74AD-49F8-A8A9-AD801B689B50}"/>
          </ac:spMkLst>
        </pc:spChg>
      </pc:sldChg>
      <pc:sldChg chg="modSp mod modNotesTx">
        <pc:chgData name="Ann De Buck" userId="56269b48-6f97-4793-ac00-b6dbb2c9f1bb" providerId="ADAL" clId="{E296D5F9-4E45-4729-8B0A-C11908FF460E}" dt="2024-11-26T08:53:55.430" v="13962" actId="20577"/>
        <pc:sldMkLst>
          <pc:docMk/>
          <pc:sldMk cId="2784690418" sldId="1779"/>
        </pc:sldMkLst>
        <pc:spChg chg="mod">
          <ac:chgData name="Ann De Buck" userId="56269b48-6f97-4793-ac00-b6dbb2c9f1bb" providerId="ADAL" clId="{E296D5F9-4E45-4729-8B0A-C11908FF460E}" dt="2024-11-26T08:53:26.836" v="13828" actId="13926"/>
          <ac:spMkLst>
            <pc:docMk/>
            <pc:sldMk cId="2784690418" sldId="1779"/>
            <ac:spMk id="6" creationId="{D218D92A-74AD-49F8-A8A9-AD801B689B50}"/>
          </ac:spMkLst>
        </pc:spChg>
      </pc:sldChg>
      <pc:sldChg chg="modSp mod modNotesTx">
        <pc:chgData name="Ann De Buck" userId="56269b48-6f97-4793-ac00-b6dbb2c9f1bb" providerId="ADAL" clId="{E296D5F9-4E45-4729-8B0A-C11908FF460E}" dt="2024-11-26T12:22:20.900" v="17124" actId="20577"/>
        <pc:sldMkLst>
          <pc:docMk/>
          <pc:sldMk cId="2116437000" sldId="1780"/>
        </pc:sldMkLst>
        <pc:spChg chg="mod">
          <ac:chgData name="Ann De Buck" userId="56269b48-6f97-4793-ac00-b6dbb2c9f1bb" providerId="ADAL" clId="{E296D5F9-4E45-4729-8B0A-C11908FF460E}" dt="2024-11-26T08:54:45.357" v="14077" actId="20577"/>
          <ac:spMkLst>
            <pc:docMk/>
            <pc:sldMk cId="2116437000" sldId="1780"/>
            <ac:spMk id="6" creationId="{D218D92A-74AD-49F8-A8A9-AD801B689B50}"/>
          </ac:spMkLst>
        </pc:spChg>
      </pc:sldChg>
      <pc:sldChg chg="modNotesTx">
        <pc:chgData name="Ann De Buck" userId="56269b48-6f97-4793-ac00-b6dbb2c9f1bb" providerId="ADAL" clId="{E296D5F9-4E45-4729-8B0A-C11908FF460E}" dt="2024-11-26T08:45:57.337" v="12594" actId="20577"/>
        <pc:sldMkLst>
          <pc:docMk/>
          <pc:sldMk cId="2662897997" sldId="1782"/>
        </pc:sldMkLst>
      </pc:sldChg>
      <pc:sldChg chg="modNotesTx">
        <pc:chgData name="Ann De Buck" userId="56269b48-6f97-4793-ac00-b6dbb2c9f1bb" providerId="ADAL" clId="{E296D5F9-4E45-4729-8B0A-C11908FF460E}" dt="2024-11-26T08:47:56.307" v="13003" actId="20577"/>
        <pc:sldMkLst>
          <pc:docMk/>
          <pc:sldMk cId="3563826319" sldId="1785"/>
        </pc:sldMkLst>
      </pc:sldChg>
      <pc:sldChg chg="modNotesTx">
        <pc:chgData name="Ann De Buck" userId="56269b48-6f97-4793-ac00-b6dbb2c9f1bb" providerId="ADAL" clId="{E296D5F9-4E45-4729-8B0A-C11908FF460E}" dt="2024-11-26T12:32:19.254" v="18369" actId="20577"/>
        <pc:sldMkLst>
          <pc:docMk/>
          <pc:sldMk cId="2326388247" sldId="1788"/>
        </pc:sldMkLst>
      </pc:sldChg>
      <pc:sldChg chg="modSp mod modNotesTx">
        <pc:chgData name="Ann De Buck" userId="56269b48-6f97-4793-ac00-b6dbb2c9f1bb" providerId="ADAL" clId="{E296D5F9-4E45-4729-8B0A-C11908FF460E}" dt="2024-11-26T12:36:11.894" v="18754" actId="20577"/>
        <pc:sldMkLst>
          <pc:docMk/>
          <pc:sldMk cId="2676268038" sldId="1789"/>
        </pc:sldMkLst>
        <pc:spChg chg="mod">
          <ac:chgData name="Ann De Buck" userId="56269b48-6f97-4793-ac00-b6dbb2c9f1bb" providerId="ADAL" clId="{E296D5F9-4E45-4729-8B0A-C11908FF460E}" dt="2024-11-26T12:33:36.886" v="18423" actId="20577"/>
          <ac:spMkLst>
            <pc:docMk/>
            <pc:sldMk cId="2676268038" sldId="1789"/>
            <ac:spMk id="3" creationId="{8787BFB4-1BFE-4255-9D5B-58B6A7074B96}"/>
          </ac:spMkLst>
        </pc:spChg>
      </pc:sldChg>
      <pc:sldChg chg="modSp mod">
        <pc:chgData name="Ann De Buck" userId="56269b48-6f97-4793-ac00-b6dbb2c9f1bb" providerId="ADAL" clId="{E296D5F9-4E45-4729-8B0A-C11908FF460E}" dt="2024-11-26T12:50:54.143" v="19276" actId="207"/>
        <pc:sldMkLst>
          <pc:docMk/>
          <pc:sldMk cId="3760966316" sldId="1795"/>
        </pc:sldMkLst>
        <pc:spChg chg="mod">
          <ac:chgData name="Ann De Buck" userId="56269b48-6f97-4793-ac00-b6dbb2c9f1bb" providerId="ADAL" clId="{E296D5F9-4E45-4729-8B0A-C11908FF460E}" dt="2024-11-26T12:50:54.143" v="19276" actId="207"/>
          <ac:spMkLst>
            <pc:docMk/>
            <pc:sldMk cId="3760966316" sldId="1795"/>
            <ac:spMk id="6" creationId="{D218D92A-74AD-49F8-A8A9-AD801B689B50}"/>
          </ac:spMkLst>
        </pc:spChg>
      </pc:sldChg>
      <pc:sldChg chg="modNotesTx">
        <pc:chgData name="Ann De Buck" userId="56269b48-6f97-4793-ac00-b6dbb2c9f1bb" providerId="ADAL" clId="{E296D5F9-4E45-4729-8B0A-C11908FF460E}" dt="2024-11-26T12:51:58.991" v="19483" actId="20577"/>
        <pc:sldMkLst>
          <pc:docMk/>
          <pc:sldMk cId="2280520052" sldId="1798"/>
        </pc:sldMkLst>
      </pc:sldChg>
      <pc:sldChg chg="modNotesTx">
        <pc:chgData name="Ann De Buck" userId="56269b48-6f97-4793-ac00-b6dbb2c9f1bb" providerId="ADAL" clId="{E296D5F9-4E45-4729-8B0A-C11908FF460E}" dt="2024-11-26T12:52:26.775" v="19571" actId="20577"/>
        <pc:sldMkLst>
          <pc:docMk/>
          <pc:sldMk cId="3274392759" sldId="1799"/>
        </pc:sldMkLst>
      </pc:sldChg>
      <pc:sldChg chg="modNotesTx">
        <pc:chgData name="Ann De Buck" userId="56269b48-6f97-4793-ac00-b6dbb2c9f1bb" providerId="ADAL" clId="{E296D5F9-4E45-4729-8B0A-C11908FF460E}" dt="2024-11-26T07:12:46.778" v="1022" actId="20577"/>
        <pc:sldMkLst>
          <pc:docMk/>
          <pc:sldMk cId="2898590400" sldId="1826"/>
        </pc:sldMkLst>
      </pc:sldChg>
      <pc:sldChg chg="modNotesTx">
        <pc:chgData name="Ann De Buck" userId="56269b48-6f97-4793-ac00-b6dbb2c9f1bb" providerId="ADAL" clId="{E296D5F9-4E45-4729-8B0A-C11908FF460E}" dt="2024-11-26T07:20:40.642" v="2390" actId="20577"/>
        <pc:sldMkLst>
          <pc:docMk/>
          <pc:sldMk cId="254560753" sldId="1827"/>
        </pc:sldMkLst>
      </pc:sldChg>
      <pc:sldChg chg="modNotesTx">
        <pc:chgData name="Ann De Buck" userId="56269b48-6f97-4793-ac00-b6dbb2c9f1bb" providerId="ADAL" clId="{E296D5F9-4E45-4729-8B0A-C11908FF460E}" dt="2024-11-26T07:22:44.374" v="2921" actId="20577"/>
        <pc:sldMkLst>
          <pc:docMk/>
          <pc:sldMk cId="1573201543" sldId="1828"/>
        </pc:sldMkLst>
      </pc:sldChg>
      <pc:sldChg chg="modNotesTx">
        <pc:chgData name="Ann De Buck" userId="56269b48-6f97-4793-ac00-b6dbb2c9f1bb" providerId="ADAL" clId="{E296D5F9-4E45-4729-8B0A-C11908FF460E}" dt="2024-11-26T07:26:07.322" v="3586" actId="20577"/>
        <pc:sldMkLst>
          <pc:docMk/>
          <pc:sldMk cId="3449586378" sldId="1829"/>
        </pc:sldMkLst>
      </pc:sldChg>
      <pc:sldChg chg="modNotesTx">
        <pc:chgData name="Ann De Buck" userId="56269b48-6f97-4793-ac00-b6dbb2c9f1bb" providerId="ADAL" clId="{E296D5F9-4E45-4729-8B0A-C11908FF460E}" dt="2024-11-26T07:30:33.381" v="3964" actId="20577"/>
        <pc:sldMkLst>
          <pc:docMk/>
          <pc:sldMk cId="1242350570" sldId="1830"/>
        </pc:sldMkLst>
      </pc:sldChg>
      <pc:sldChg chg="modNotesTx">
        <pc:chgData name="Ann De Buck" userId="56269b48-6f97-4793-ac00-b6dbb2c9f1bb" providerId="ADAL" clId="{E296D5F9-4E45-4729-8B0A-C11908FF460E}" dt="2024-11-26T07:34:00.778" v="4458" actId="20577"/>
        <pc:sldMkLst>
          <pc:docMk/>
          <pc:sldMk cId="2202344019" sldId="1831"/>
        </pc:sldMkLst>
      </pc:sldChg>
      <pc:sldChg chg="modNotesTx">
        <pc:chgData name="Ann De Buck" userId="56269b48-6f97-4793-ac00-b6dbb2c9f1bb" providerId="ADAL" clId="{E296D5F9-4E45-4729-8B0A-C11908FF460E}" dt="2024-11-26T07:49:09.659" v="6940" actId="20577"/>
        <pc:sldMkLst>
          <pc:docMk/>
          <pc:sldMk cId="1143579458" sldId="1832"/>
        </pc:sldMkLst>
      </pc:sldChg>
      <pc:sldChg chg="modNotesTx">
        <pc:chgData name="Ann De Buck" userId="56269b48-6f97-4793-ac00-b6dbb2c9f1bb" providerId="ADAL" clId="{E296D5F9-4E45-4729-8B0A-C11908FF460E}" dt="2024-11-26T07:43:41.148" v="6073" actId="20577"/>
        <pc:sldMkLst>
          <pc:docMk/>
          <pc:sldMk cId="1894695379" sldId="1833"/>
        </pc:sldMkLst>
      </pc:sldChg>
      <pc:sldChg chg="modNotesTx">
        <pc:chgData name="Ann De Buck" userId="56269b48-6f97-4793-ac00-b6dbb2c9f1bb" providerId="ADAL" clId="{E296D5F9-4E45-4729-8B0A-C11908FF460E}" dt="2024-11-26T07:48:55.834" v="6895" actId="20577"/>
        <pc:sldMkLst>
          <pc:docMk/>
          <pc:sldMk cId="118793623" sldId="1834"/>
        </pc:sldMkLst>
      </pc:sldChg>
      <pc:sldChg chg="modNotesTx">
        <pc:chgData name="Ann De Buck" userId="56269b48-6f97-4793-ac00-b6dbb2c9f1bb" providerId="ADAL" clId="{E296D5F9-4E45-4729-8B0A-C11908FF460E}" dt="2024-11-26T08:15:16.580" v="8717" actId="20577"/>
        <pc:sldMkLst>
          <pc:docMk/>
          <pc:sldMk cId="1660470628" sldId="1836"/>
        </pc:sldMkLst>
      </pc:sldChg>
      <pc:sldChg chg="modNotesTx">
        <pc:chgData name="Ann De Buck" userId="56269b48-6f97-4793-ac00-b6dbb2c9f1bb" providerId="ADAL" clId="{E296D5F9-4E45-4729-8B0A-C11908FF460E}" dt="2024-11-26T08:17:38.110" v="8822" actId="20577"/>
        <pc:sldMkLst>
          <pc:docMk/>
          <pc:sldMk cId="1364617413" sldId="1837"/>
        </pc:sldMkLst>
      </pc:sldChg>
      <pc:sldChg chg="modNotesTx">
        <pc:chgData name="Ann De Buck" userId="56269b48-6f97-4793-ac00-b6dbb2c9f1bb" providerId="ADAL" clId="{E296D5F9-4E45-4729-8B0A-C11908FF460E}" dt="2024-11-26T08:21:40.418" v="9040" actId="20577"/>
        <pc:sldMkLst>
          <pc:docMk/>
          <pc:sldMk cId="2529001433" sldId="1838"/>
        </pc:sldMkLst>
      </pc:sldChg>
      <pc:sldChg chg="modNotesTx">
        <pc:chgData name="Ann De Buck" userId="56269b48-6f97-4793-ac00-b6dbb2c9f1bb" providerId="ADAL" clId="{E296D5F9-4E45-4729-8B0A-C11908FF460E}" dt="2024-11-26T08:23:48.799" v="9480" actId="20577"/>
        <pc:sldMkLst>
          <pc:docMk/>
          <pc:sldMk cId="1744833738" sldId="1840"/>
        </pc:sldMkLst>
      </pc:sldChg>
      <pc:sldChg chg="modSp mod">
        <pc:chgData name="Ann De Buck" userId="56269b48-6f97-4793-ac00-b6dbb2c9f1bb" providerId="ADAL" clId="{E296D5F9-4E45-4729-8B0A-C11908FF460E}" dt="2024-11-26T08:25:29.406" v="9634" actId="207"/>
        <pc:sldMkLst>
          <pc:docMk/>
          <pc:sldMk cId="3554411904" sldId="1842"/>
        </pc:sldMkLst>
        <pc:spChg chg="mod">
          <ac:chgData name="Ann De Buck" userId="56269b48-6f97-4793-ac00-b6dbb2c9f1bb" providerId="ADAL" clId="{E296D5F9-4E45-4729-8B0A-C11908FF460E}" dt="2024-11-26T08:25:29.406" v="9634" actId="207"/>
          <ac:spMkLst>
            <pc:docMk/>
            <pc:sldMk cId="3554411904" sldId="1842"/>
            <ac:spMk id="6" creationId="{D218D92A-74AD-49F8-A8A9-AD801B689B50}"/>
          </ac:spMkLst>
        </pc:spChg>
      </pc:sldChg>
      <pc:sldChg chg="modSp mod">
        <pc:chgData name="Ann De Buck" userId="56269b48-6f97-4793-ac00-b6dbb2c9f1bb" providerId="ADAL" clId="{E296D5F9-4E45-4729-8B0A-C11908FF460E}" dt="2024-11-26T08:40:49.828" v="12006" actId="207"/>
        <pc:sldMkLst>
          <pc:docMk/>
          <pc:sldMk cId="1436791669" sldId="1847"/>
        </pc:sldMkLst>
        <pc:spChg chg="mod">
          <ac:chgData name="Ann De Buck" userId="56269b48-6f97-4793-ac00-b6dbb2c9f1bb" providerId="ADAL" clId="{E296D5F9-4E45-4729-8B0A-C11908FF460E}" dt="2024-11-26T08:40:49.828" v="12006" actId="207"/>
          <ac:spMkLst>
            <pc:docMk/>
            <pc:sldMk cId="1436791669" sldId="1847"/>
            <ac:spMk id="6" creationId="{D218D92A-74AD-49F8-A8A9-AD801B689B50}"/>
          </ac:spMkLst>
        </pc:spChg>
      </pc:sldChg>
      <pc:sldChg chg="modNotesTx">
        <pc:chgData name="Ann De Buck" userId="56269b48-6f97-4793-ac00-b6dbb2c9f1bb" providerId="ADAL" clId="{E296D5F9-4E45-4729-8B0A-C11908FF460E}" dt="2024-11-26T08:43:02.999" v="12105" actId="6549"/>
        <pc:sldMkLst>
          <pc:docMk/>
          <pc:sldMk cId="1166783085" sldId="1848"/>
        </pc:sldMkLst>
      </pc:sldChg>
      <pc:sldChg chg="modNotesTx">
        <pc:chgData name="Ann De Buck" userId="56269b48-6f97-4793-ac00-b6dbb2c9f1bb" providerId="ADAL" clId="{E296D5F9-4E45-4729-8B0A-C11908FF460E}" dt="2024-11-26T13:02:09.104" v="21534" actId="20577"/>
        <pc:sldMkLst>
          <pc:docMk/>
          <pc:sldMk cId="1441055800" sldId="1849"/>
        </pc:sldMkLst>
      </pc:sldChg>
      <pc:sldChg chg="modSp mod">
        <pc:chgData name="Ann De Buck" userId="56269b48-6f97-4793-ac00-b6dbb2c9f1bb" providerId="ADAL" clId="{E296D5F9-4E45-4729-8B0A-C11908FF460E}" dt="2024-11-26T08:53:13.348" v="13827" actId="13926"/>
        <pc:sldMkLst>
          <pc:docMk/>
          <pc:sldMk cId="3348810265" sldId="1850"/>
        </pc:sldMkLst>
        <pc:spChg chg="mod">
          <ac:chgData name="Ann De Buck" userId="56269b48-6f97-4793-ac00-b6dbb2c9f1bb" providerId="ADAL" clId="{E296D5F9-4E45-4729-8B0A-C11908FF460E}" dt="2024-11-26T08:53:13.348" v="13827" actId="13926"/>
          <ac:spMkLst>
            <pc:docMk/>
            <pc:sldMk cId="3348810265" sldId="1850"/>
            <ac:spMk id="6" creationId="{D218D92A-74AD-49F8-A8A9-AD801B689B50}"/>
          </ac:spMkLst>
        </pc:spChg>
      </pc:sldChg>
      <pc:sldChg chg="addSp delSp modSp mod modNotesTx">
        <pc:chgData name="Ann De Buck" userId="56269b48-6f97-4793-ac00-b6dbb2c9f1bb" providerId="ADAL" clId="{E296D5F9-4E45-4729-8B0A-C11908FF460E}" dt="2024-11-26T12:21:15.444" v="17077" actId="21"/>
        <pc:sldMkLst>
          <pc:docMk/>
          <pc:sldMk cId="1080233520" sldId="1852"/>
        </pc:sldMkLst>
        <pc:spChg chg="add mod">
          <ac:chgData name="Ann De Buck" userId="56269b48-6f97-4793-ac00-b6dbb2c9f1bb" providerId="ADAL" clId="{E296D5F9-4E45-4729-8B0A-C11908FF460E}" dt="2024-11-26T12:21:15.444" v="17077" actId="21"/>
          <ac:spMkLst>
            <pc:docMk/>
            <pc:sldMk cId="1080233520" sldId="1852"/>
            <ac:spMk id="8" creationId="{AF0F037C-7DD4-FFA8-5546-32203B7DF4D3}"/>
          </ac:spMkLst>
        </pc:spChg>
        <pc:spChg chg="del">
          <ac:chgData name="Ann De Buck" userId="56269b48-6f97-4793-ac00-b6dbb2c9f1bb" providerId="ADAL" clId="{E296D5F9-4E45-4729-8B0A-C11908FF460E}" dt="2024-11-26T12:21:07.368" v="17075" actId="21"/>
          <ac:spMkLst>
            <pc:docMk/>
            <pc:sldMk cId="1080233520" sldId="1852"/>
            <ac:spMk id="17" creationId="{5E4789FF-FFB2-4D7B-A756-F264A0336663}"/>
          </ac:spMkLst>
        </pc:spChg>
        <pc:spChg chg="del">
          <ac:chgData name="Ann De Buck" userId="56269b48-6f97-4793-ac00-b6dbb2c9f1bb" providerId="ADAL" clId="{E296D5F9-4E45-4729-8B0A-C11908FF460E}" dt="2024-11-26T12:21:15.444" v="17077" actId="21"/>
          <ac:spMkLst>
            <pc:docMk/>
            <pc:sldMk cId="1080233520" sldId="1852"/>
            <ac:spMk id="22" creationId="{6DDE2CE4-EC23-48B2-84DC-9D5FA7C0D379}"/>
          </ac:spMkLst>
        </pc:spChg>
        <pc:picChg chg="del">
          <ac:chgData name="Ann De Buck" userId="56269b48-6f97-4793-ac00-b6dbb2c9f1bb" providerId="ADAL" clId="{E296D5F9-4E45-4729-8B0A-C11908FF460E}" dt="2024-11-26T12:21:09.124" v="17076" actId="21"/>
          <ac:picMkLst>
            <pc:docMk/>
            <pc:sldMk cId="1080233520" sldId="1852"/>
            <ac:picMk id="3" creationId="{D827FAAD-6098-4E08-AEEB-0200F6A95524}"/>
          </ac:picMkLst>
        </pc:picChg>
        <pc:picChg chg="del">
          <ac:chgData name="Ann De Buck" userId="56269b48-6f97-4793-ac00-b6dbb2c9f1bb" providerId="ADAL" clId="{E296D5F9-4E45-4729-8B0A-C11908FF460E}" dt="2024-11-26T12:21:04.457" v="17074" actId="21"/>
          <ac:picMkLst>
            <pc:docMk/>
            <pc:sldMk cId="1080233520" sldId="1852"/>
            <ac:picMk id="4" creationId="{F7B78522-4F8E-4604-A40B-45E040512570}"/>
          </ac:picMkLst>
        </pc:picChg>
      </pc:sldChg>
      <pc:sldChg chg="modNotesTx">
        <pc:chgData name="Ann De Buck" userId="56269b48-6f97-4793-ac00-b6dbb2c9f1bb" providerId="ADAL" clId="{E296D5F9-4E45-4729-8B0A-C11908FF460E}" dt="2024-11-26T12:46:57.015" v="18912" actId="20577"/>
        <pc:sldMkLst>
          <pc:docMk/>
          <pc:sldMk cId="1434383672" sldId="1854"/>
        </pc:sldMkLst>
      </pc:sldChg>
      <pc:sldChg chg="addSp modSp mod">
        <pc:chgData name="Ann De Buck" userId="56269b48-6f97-4793-ac00-b6dbb2c9f1bb" providerId="ADAL" clId="{E296D5F9-4E45-4729-8B0A-C11908FF460E}" dt="2024-11-26T12:47:33.832" v="18915" actId="1076"/>
        <pc:sldMkLst>
          <pc:docMk/>
          <pc:sldMk cId="3634668758" sldId="1855"/>
        </pc:sldMkLst>
        <pc:spChg chg="add mod">
          <ac:chgData name="Ann De Buck" userId="56269b48-6f97-4793-ac00-b6dbb2c9f1bb" providerId="ADAL" clId="{E296D5F9-4E45-4729-8B0A-C11908FF460E}" dt="2024-11-26T12:47:30.013" v="18914" actId="1076"/>
          <ac:spMkLst>
            <pc:docMk/>
            <pc:sldMk cId="3634668758" sldId="1855"/>
            <ac:spMk id="3" creationId="{C2FD0AB0-8340-4873-CE28-F2C1C59B9B4E}"/>
          </ac:spMkLst>
        </pc:spChg>
        <pc:picChg chg="mod">
          <ac:chgData name="Ann De Buck" userId="56269b48-6f97-4793-ac00-b6dbb2c9f1bb" providerId="ADAL" clId="{E296D5F9-4E45-4729-8B0A-C11908FF460E}" dt="2024-11-26T12:47:33.832" v="18915" actId="1076"/>
          <ac:picMkLst>
            <pc:docMk/>
            <pc:sldMk cId="3634668758" sldId="1855"/>
            <ac:picMk id="14" creationId="{428A9459-4687-4588-B1F4-98D4E6A9FB33}"/>
          </ac:picMkLst>
        </pc:picChg>
      </pc:sldChg>
      <pc:sldChg chg="modNotesTx">
        <pc:chgData name="Ann De Buck" userId="56269b48-6f97-4793-ac00-b6dbb2c9f1bb" providerId="ADAL" clId="{E296D5F9-4E45-4729-8B0A-C11908FF460E}" dt="2024-11-26T12:50:25.495" v="19273" actId="20577"/>
        <pc:sldMkLst>
          <pc:docMk/>
          <pc:sldMk cId="3729556546" sldId="1857"/>
        </pc:sldMkLst>
      </pc:sldChg>
      <pc:sldChg chg="modSp mod">
        <pc:chgData name="Ann De Buck" userId="56269b48-6f97-4793-ac00-b6dbb2c9f1bb" providerId="ADAL" clId="{E296D5F9-4E45-4729-8B0A-C11908FF460E}" dt="2024-11-26T12:50:33.269" v="19275" actId="13926"/>
        <pc:sldMkLst>
          <pc:docMk/>
          <pc:sldMk cId="2801356651" sldId="1858"/>
        </pc:sldMkLst>
        <pc:spChg chg="mod">
          <ac:chgData name="Ann De Buck" userId="56269b48-6f97-4793-ac00-b6dbb2c9f1bb" providerId="ADAL" clId="{E296D5F9-4E45-4729-8B0A-C11908FF460E}" dt="2024-11-26T12:50:33.269" v="19275" actId="13926"/>
          <ac:spMkLst>
            <pc:docMk/>
            <pc:sldMk cId="2801356651" sldId="1858"/>
            <ac:spMk id="6" creationId="{D218D92A-74AD-49F8-A8A9-AD801B689B50}"/>
          </ac:spMkLst>
        </pc:spChg>
      </pc:sldChg>
      <pc:sldChg chg="modNotesTx">
        <pc:chgData name="Ann De Buck" userId="56269b48-6f97-4793-ac00-b6dbb2c9f1bb" providerId="ADAL" clId="{E296D5F9-4E45-4729-8B0A-C11908FF460E}" dt="2024-11-26T12:52:48.090" v="19646" actId="20577"/>
        <pc:sldMkLst>
          <pc:docMk/>
          <pc:sldMk cId="665269659" sldId="1860"/>
        </pc:sldMkLst>
      </pc:sldChg>
      <pc:sldChg chg="modSp modNotesTx">
        <pc:chgData name="Ann De Buck" userId="56269b48-6f97-4793-ac00-b6dbb2c9f1bb" providerId="ADAL" clId="{E296D5F9-4E45-4729-8B0A-C11908FF460E}" dt="2024-11-26T12:57:45.770" v="20672" actId="20577"/>
        <pc:sldMkLst>
          <pc:docMk/>
          <pc:sldMk cId="656682713" sldId="1861"/>
        </pc:sldMkLst>
        <pc:spChg chg="mod">
          <ac:chgData name="Ann De Buck" userId="56269b48-6f97-4793-ac00-b6dbb2c9f1bb" providerId="ADAL" clId="{E296D5F9-4E45-4729-8B0A-C11908FF460E}" dt="2024-11-26T12:53:04.819" v="19647" actId="114"/>
          <ac:spMkLst>
            <pc:docMk/>
            <pc:sldMk cId="656682713" sldId="1861"/>
            <ac:spMk id="3" creationId="{3BE7A5A1-E7E7-43C6-9C7C-991AA9241244}"/>
          </ac:spMkLst>
        </pc:spChg>
      </pc:sldChg>
      <pc:sldChg chg="modNotesTx">
        <pc:chgData name="Ann De Buck" userId="56269b48-6f97-4793-ac00-b6dbb2c9f1bb" providerId="ADAL" clId="{E296D5F9-4E45-4729-8B0A-C11908FF460E}" dt="2024-11-26T13:00:09.769" v="21186" actId="20577"/>
        <pc:sldMkLst>
          <pc:docMk/>
          <pc:sldMk cId="3442262868" sldId="1862"/>
        </pc:sldMkLst>
      </pc:sldChg>
      <pc:sldChg chg="modSp mod modNotesTx">
        <pc:chgData name="Ann De Buck" userId="56269b48-6f97-4793-ac00-b6dbb2c9f1bb" providerId="ADAL" clId="{E296D5F9-4E45-4729-8B0A-C11908FF460E}" dt="2024-11-26T13:05:05.848" v="21870" actId="20577"/>
        <pc:sldMkLst>
          <pc:docMk/>
          <pc:sldMk cId="1135121678" sldId="1865"/>
        </pc:sldMkLst>
        <pc:spChg chg="mod">
          <ac:chgData name="Ann De Buck" userId="56269b48-6f97-4793-ac00-b6dbb2c9f1bb" providerId="ADAL" clId="{E296D5F9-4E45-4729-8B0A-C11908FF460E}" dt="2024-11-26T13:02:43.590" v="21535" actId="13926"/>
          <ac:spMkLst>
            <pc:docMk/>
            <pc:sldMk cId="1135121678" sldId="1865"/>
            <ac:spMk id="6" creationId="{D218D92A-74AD-49F8-A8A9-AD801B689B50}"/>
          </ac:spMkLst>
        </pc:spChg>
      </pc:sldChg>
      <pc:sldChg chg="modNotesTx">
        <pc:chgData name="Ann De Buck" userId="56269b48-6f97-4793-ac00-b6dbb2c9f1bb" providerId="ADAL" clId="{E296D5F9-4E45-4729-8B0A-C11908FF460E}" dt="2024-11-26T13:07:46.050" v="22342" actId="20577"/>
        <pc:sldMkLst>
          <pc:docMk/>
          <pc:sldMk cId="730319325" sldId="1867"/>
        </pc:sldMkLst>
      </pc:sldChg>
      <pc:sldChg chg="modNotesTx">
        <pc:chgData name="Ann De Buck" userId="56269b48-6f97-4793-ac00-b6dbb2c9f1bb" providerId="ADAL" clId="{E296D5F9-4E45-4729-8B0A-C11908FF460E}" dt="2024-11-26T13:13:45.184" v="23448" actId="20577"/>
        <pc:sldMkLst>
          <pc:docMk/>
          <pc:sldMk cId="364810949" sldId="1868"/>
        </pc:sldMkLst>
      </pc:sldChg>
      <pc:sldChg chg="modNotesTx">
        <pc:chgData name="Ann De Buck" userId="56269b48-6f97-4793-ac00-b6dbb2c9f1bb" providerId="ADAL" clId="{E296D5F9-4E45-4729-8B0A-C11908FF460E}" dt="2024-11-26T13:14:27.775" v="23558" actId="20577"/>
        <pc:sldMkLst>
          <pc:docMk/>
          <pc:sldMk cId="811653500" sldId="1872"/>
        </pc:sldMkLst>
      </pc:sldChg>
      <pc:sldChg chg="modNotesTx">
        <pc:chgData name="Ann De Buck" userId="56269b48-6f97-4793-ac00-b6dbb2c9f1bb" providerId="ADAL" clId="{E296D5F9-4E45-4729-8B0A-C11908FF460E}" dt="2024-11-26T13:16:42.291" v="24006" actId="20577"/>
        <pc:sldMkLst>
          <pc:docMk/>
          <pc:sldMk cId="1016064119" sldId="1873"/>
        </pc:sldMkLst>
      </pc:sldChg>
      <pc:sldChg chg="modNotesTx">
        <pc:chgData name="Ann De Buck" userId="56269b48-6f97-4793-ac00-b6dbb2c9f1bb" providerId="ADAL" clId="{E296D5F9-4E45-4729-8B0A-C11908FF460E}" dt="2024-11-26T13:00:16.177" v="21198" actId="20577"/>
        <pc:sldMkLst>
          <pc:docMk/>
          <pc:sldMk cId="440663091" sldId="1875"/>
        </pc:sldMkLst>
      </pc:sldChg>
      <pc:sldChg chg="addSp modSp mod modNotesTx">
        <pc:chgData name="Ann De Buck" userId="56269b48-6f97-4793-ac00-b6dbb2c9f1bb" providerId="ADAL" clId="{E296D5F9-4E45-4729-8B0A-C11908FF460E}" dt="2024-11-26T13:03:46.604" v="21644" actId="20577"/>
        <pc:sldMkLst>
          <pc:docMk/>
          <pc:sldMk cId="943390512" sldId="1878"/>
        </pc:sldMkLst>
        <pc:spChg chg="add mod">
          <ac:chgData name="Ann De Buck" userId="56269b48-6f97-4793-ac00-b6dbb2c9f1bb" providerId="ADAL" clId="{E296D5F9-4E45-4729-8B0A-C11908FF460E}" dt="2024-11-26T13:03:26.277" v="21540" actId="1582"/>
          <ac:spMkLst>
            <pc:docMk/>
            <pc:sldMk cId="943390512" sldId="1878"/>
            <ac:spMk id="3" creationId="{05058AE0-9296-B3C1-730A-D79B8EAF9362}"/>
          </ac:spMkLst>
        </pc:spChg>
      </pc:sldChg>
      <pc:sldChg chg="modNotesTx">
        <pc:chgData name="Ann De Buck" userId="56269b48-6f97-4793-ac00-b6dbb2c9f1bb" providerId="ADAL" clId="{E296D5F9-4E45-4729-8B0A-C11908FF460E}" dt="2024-11-26T13:06:34.698" v="22290" actId="20577"/>
        <pc:sldMkLst>
          <pc:docMk/>
          <pc:sldMk cId="806708550" sldId="1879"/>
        </pc:sldMkLst>
      </pc:sldChg>
      <pc:sldChg chg="modNotesTx">
        <pc:chgData name="Ann De Buck" userId="56269b48-6f97-4793-ac00-b6dbb2c9f1bb" providerId="ADAL" clId="{E296D5F9-4E45-4729-8B0A-C11908FF460E}" dt="2024-11-26T13:12:42.022" v="23259" actId="20577"/>
        <pc:sldMkLst>
          <pc:docMk/>
          <pc:sldMk cId="107414483" sldId="1880"/>
        </pc:sldMkLst>
      </pc:sldChg>
      <pc:sldChg chg="modNotesTx">
        <pc:chgData name="Ann De Buck" userId="56269b48-6f97-4793-ac00-b6dbb2c9f1bb" providerId="ADAL" clId="{E296D5F9-4E45-4729-8B0A-C11908FF460E}" dt="2024-11-26T13:11:09.828" v="22837" actId="20577"/>
        <pc:sldMkLst>
          <pc:docMk/>
          <pc:sldMk cId="1216330779" sldId="1881"/>
        </pc:sldMkLst>
      </pc:sldChg>
      <pc:sldChg chg="modSp mod">
        <pc:chgData name="Ann De Buck" userId="56269b48-6f97-4793-ac00-b6dbb2c9f1bb" providerId="ADAL" clId="{E296D5F9-4E45-4729-8B0A-C11908FF460E}" dt="2024-11-26T08:20:41.122" v="8883" actId="20577"/>
        <pc:sldMkLst>
          <pc:docMk/>
          <pc:sldMk cId="710523399" sldId="1911"/>
        </pc:sldMkLst>
        <pc:spChg chg="mod">
          <ac:chgData name="Ann De Buck" userId="56269b48-6f97-4793-ac00-b6dbb2c9f1bb" providerId="ADAL" clId="{E296D5F9-4E45-4729-8B0A-C11908FF460E}" dt="2024-11-26T08:20:41.122" v="8883" actId="20577"/>
          <ac:spMkLst>
            <pc:docMk/>
            <pc:sldMk cId="710523399" sldId="1911"/>
            <ac:spMk id="2" creationId="{FDFD84EA-65E5-4D3B-A97D-D5BFCA711816}"/>
          </ac:spMkLst>
        </pc:spChg>
      </pc:sldChg>
      <pc:sldChg chg="modNotesTx">
        <pc:chgData name="Ann De Buck" userId="56269b48-6f97-4793-ac00-b6dbb2c9f1bb" providerId="ADAL" clId="{E296D5F9-4E45-4729-8B0A-C11908FF460E}" dt="2024-11-26T08:46:37.021" v="12781" actId="20577"/>
        <pc:sldMkLst>
          <pc:docMk/>
          <pc:sldMk cId="3215191417" sldId="1912"/>
        </pc:sldMkLst>
      </pc:sldChg>
      <pc:sldChg chg="modSp mod">
        <pc:chgData name="Ann De Buck" userId="56269b48-6f97-4793-ac00-b6dbb2c9f1bb" providerId="ADAL" clId="{E296D5F9-4E45-4729-8B0A-C11908FF460E}" dt="2024-11-26T12:45:15.761" v="18764" actId="20577"/>
        <pc:sldMkLst>
          <pc:docMk/>
          <pc:sldMk cId="4176863725" sldId="1913"/>
        </pc:sldMkLst>
        <pc:spChg chg="mod">
          <ac:chgData name="Ann De Buck" userId="56269b48-6f97-4793-ac00-b6dbb2c9f1bb" providerId="ADAL" clId="{E296D5F9-4E45-4729-8B0A-C11908FF460E}" dt="2024-11-26T12:45:15.761" v="18764" actId="20577"/>
          <ac:spMkLst>
            <pc:docMk/>
            <pc:sldMk cId="4176863725" sldId="1913"/>
            <ac:spMk id="3" creationId="{3BE7A5A1-E7E7-43C6-9C7C-991AA9241244}"/>
          </ac:spMkLst>
        </pc:spChg>
      </pc:sldChg>
      <pc:sldChg chg="modSp mod">
        <pc:chgData name="Ann De Buck" userId="56269b48-6f97-4793-ac00-b6dbb2c9f1bb" providerId="ADAL" clId="{E296D5F9-4E45-4729-8B0A-C11908FF460E}" dt="2024-11-26T13:00:41.297" v="21199" actId="13926"/>
        <pc:sldMkLst>
          <pc:docMk/>
          <pc:sldMk cId="641099703" sldId="1915"/>
        </pc:sldMkLst>
        <pc:spChg chg="mod">
          <ac:chgData name="Ann De Buck" userId="56269b48-6f97-4793-ac00-b6dbb2c9f1bb" providerId="ADAL" clId="{E296D5F9-4E45-4729-8B0A-C11908FF460E}" dt="2024-11-26T13:00:41.297" v="21199" actId="13926"/>
          <ac:spMkLst>
            <pc:docMk/>
            <pc:sldMk cId="641099703" sldId="1915"/>
            <ac:spMk id="3" creationId="{3BE7A5A1-E7E7-43C6-9C7C-991AA9241244}"/>
          </ac:spMkLst>
        </pc:spChg>
      </pc:sldChg>
      <pc:sldChg chg="del">
        <pc:chgData name="Ann De Buck" userId="56269b48-6f97-4793-ac00-b6dbb2c9f1bb" providerId="ADAL" clId="{E296D5F9-4E45-4729-8B0A-C11908FF460E}" dt="2024-11-26T08:41:09.787" v="12007" actId="2696"/>
        <pc:sldMkLst>
          <pc:docMk/>
          <pc:sldMk cId="852118405" sldId="1920"/>
        </pc:sldMkLst>
      </pc:sldChg>
      <pc:sldChg chg="modSp add ord modAnim modNotesTx">
        <pc:chgData name="Ann De Buck" userId="56269b48-6f97-4793-ac00-b6dbb2c9f1bb" providerId="ADAL" clId="{E296D5F9-4E45-4729-8B0A-C11908FF460E}" dt="2024-11-26T08:38:52.533" v="11659" actId="6549"/>
        <pc:sldMkLst>
          <pc:docMk/>
          <pc:sldMk cId="1142601034" sldId="1925"/>
        </pc:sldMkLst>
        <pc:spChg chg="mod">
          <ac:chgData name="Ann De Buck" userId="56269b48-6f97-4793-ac00-b6dbb2c9f1bb" providerId="ADAL" clId="{E296D5F9-4E45-4729-8B0A-C11908FF460E}" dt="2024-11-26T08:37:11.374" v="11445" actId="113"/>
          <ac:spMkLst>
            <pc:docMk/>
            <pc:sldMk cId="1142601034" sldId="1925"/>
            <ac:spMk id="3" creationId="{2C2D557E-97B7-8BB1-0584-B4E2CEF175E2}"/>
          </ac:spMkLst>
        </pc:spChg>
      </pc:sldChg>
      <pc:sldChg chg="add ord modNotesTx">
        <pc:chgData name="Ann De Buck" userId="56269b48-6f97-4793-ac00-b6dbb2c9f1bb" providerId="ADAL" clId="{E296D5F9-4E45-4729-8B0A-C11908FF460E}" dt="2024-11-26T08:40:39.317" v="12004" actId="20577"/>
        <pc:sldMkLst>
          <pc:docMk/>
          <pc:sldMk cId="2852409881" sldId="1926"/>
        </pc:sldMkLst>
      </pc:sldChg>
      <pc:sldChg chg="add modNotesTx">
        <pc:chgData name="Ann De Buck" userId="56269b48-6f97-4793-ac00-b6dbb2c9f1bb" providerId="ADAL" clId="{E296D5F9-4E45-4729-8B0A-C11908FF460E}" dt="2024-11-26T12:30:16.763" v="18117" actId="20577"/>
        <pc:sldMkLst>
          <pc:docMk/>
          <pc:sldMk cId="2096683283" sldId="1927"/>
        </pc:sldMkLst>
      </pc:sldChg>
      <pc:sldChg chg="addSp delSp modSp add mod modNotesTx">
        <pc:chgData name="Ann De Buck" userId="56269b48-6f97-4793-ac00-b6dbb2c9f1bb" providerId="ADAL" clId="{E296D5F9-4E45-4729-8B0A-C11908FF460E}" dt="2024-11-26T12:28:35.122" v="17794" actId="6549"/>
        <pc:sldMkLst>
          <pc:docMk/>
          <pc:sldMk cId="1784606124" sldId="1928"/>
        </pc:sldMkLst>
        <pc:spChg chg="add mod">
          <ac:chgData name="Ann De Buck" userId="56269b48-6f97-4793-ac00-b6dbb2c9f1bb" providerId="ADAL" clId="{E296D5F9-4E45-4729-8B0A-C11908FF460E}" dt="2024-11-26T12:24:10.901" v="17140" actId="1076"/>
          <ac:spMkLst>
            <pc:docMk/>
            <pc:sldMk cId="1784606124" sldId="1928"/>
            <ac:spMk id="3" creationId="{5FA983CA-05FE-513B-1FEF-4F707520B2D4}"/>
          </ac:spMkLst>
        </pc:spChg>
        <pc:spChg chg="add mod">
          <ac:chgData name="Ann De Buck" userId="56269b48-6f97-4793-ac00-b6dbb2c9f1bb" providerId="ADAL" clId="{E296D5F9-4E45-4729-8B0A-C11908FF460E}" dt="2024-11-26T12:24:29.258" v="17143" actId="1076"/>
          <ac:spMkLst>
            <pc:docMk/>
            <pc:sldMk cId="1784606124" sldId="1928"/>
            <ac:spMk id="4" creationId="{E5C8070D-1682-01DF-E9D0-1193ACD8E032}"/>
          </ac:spMkLst>
        </pc:spChg>
        <pc:spChg chg="mod">
          <ac:chgData name="Ann De Buck" userId="56269b48-6f97-4793-ac00-b6dbb2c9f1bb" providerId="ADAL" clId="{E296D5F9-4E45-4729-8B0A-C11908FF460E}" dt="2024-11-26T12:23:06.791" v="17128" actId="1076"/>
          <ac:spMkLst>
            <pc:docMk/>
            <pc:sldMk cId="1784606124" sldId="1928"/>
            <ac:spMk id="6" creationId="{54E8AF44-10D6-822C-C675-9B6D98C7E062}"/>
          </ac:spMkLst>
        </pc:spChg>
        <pc:spChg chg="del">
          <ac:chgData name="Ann De Buck" userId="56269b48-6f97-4793-ac00-b6dbb2c9f1bb" providerId="ADAL" clId="{E296D5F9-4E45-4729-8B0A-C11908FF460E}" dt="2024-11-26T12:23:14.071" v="17131" actId="21"/>
          <ac:spMkLst>
            <pc:docMk/>
            <pc:sldMk cId="1784606124" sldId="1928"/>
            <ac:spMk id="9" creationId="{5EF685C5-57D6-A781-DC34-3014BA7FDF62}"/>
          </ac:spMkLst>
        </pc:spChg>
        <pc:spChg chg="mod">
          <ac:chgData name="Ann De Buck" userId="56269b48-6f97-4793-ac00-b6dbb2c9f1bb" providerId="ADAL" clId="{E296D5F9-4E45-4729-8B0A-C11908FF460E}" dt="2024-11-26T12:23:41.034" v="17136" actId="1076"/>
          <ac:spMkLst>
            <pc:docMk/>
            <pc:sldMk cId="1784606124" sldId="1928"/>
            <ac:spMk id="15" creationId="{89A1E3EA-AFDD-AC14-C723-772DC5BEFBCE}"/>
          </ac:spMkLst>
        </pc:spChg>
        <pc:spChg chg="mod">
          <ac:chgData name="Ann De Buck" userId="56269b48-6f97-4793-ac00-b6dbb2c9f1bb" providerId="ADAL" clId="{E296D5F9-4E45-4729-8B0A-C11908FF460E}" dt="2024-11-26T12:23:37.857" v="17135" actId="1076"/>
          <ac:spMkLst>
            <pc:docMk/>
            <pc:sldMk cId="1784606124" sldId="1928"/>
            <ac:spMk id="16" creationId="{522D4D30-A4E4-25F8-1F1E-93E54DFBB504}"/>
          </ac:spMkLst>
        </pc:spChg>
        <pc:spChg chg="mod">
          <ac:chgData name="Ann De Buck" userId="56269b48-6f97-4793-ac00-b6dbb2c9f1bb" providerId="ADAL" clId="{E296D5F9-4E45-4729-8B0A-C11908FF460E}" dt="2024-11-26T12:23:22.693" v="17133" actId="1076"/>
          <ac:spMkLst>
            <pc:docMk/>
            <pc:sldMk cId="1784606124" sldId="1928"/>
            <ac:spMk id="25" creationId="{248522ED-FFC0-A840-FEB7-1E9314287026}"/>
          </ac:spMkLst>
        </pc:spChg>
        <pc:picChg chg="add mod">
          <ac:chgData name="Ann De Buck" userId="56269b48-6f97-4793-ac00-b6dbb2c9f1bb" providerId="ADAL" clId="{E296D5F9-4E45-4729-8B0A-C11908FF460E}" dt="2024-11-26T12:23:50.509" v="17138" actId="1076"/>
          <ac:picMkLst>
            <pc:docMk/>
            <pc:sldMk cId="1784606124" sldId="1928"/>
            <ac:picMk id="2" creationId="{B9B8F818-40E1-B07D-BD12-BAD9CC1B0943}"/>
          </ac:picMkLst>
        </pc:picChg>
        <pc:picChg chg="del">
          <ac:chgData name="Ann De Buck" userId="56269b48-6f97-4793-ac00-b6dbb2c9f1bb" providerId="ADAL" clId="{E296D5F9-4E45-4729-8B0A-C11908FF460E}" dt="2024-11-26T12:23:09.768" v="17129" actId="21"/>
          <ac:picMkLst>
            <pc:docMk/>
            <pc:sldMk cId="1784606124" sldId="1928"/>
            <ac:picMk id="7" creationId="{BE5EAB1B-4A44-52F6-BE74-BCCC68F1C856}"/>
          </ac:picMkLst>
        </pc:picChg>
        <pc:picChg chg="del">
          <ac:chgData name="Ann De Buck" userId="56269b48-6f97-4793-ac00-b6dbb2c9f1bb" providerId="ADAL" clId="{E296D5F9-4E45-4729-8B0A-C11908FF460E}" dt="2024-11-26T12:23:11.774" v="17130" actId="21"/>
          <ac:picMkLst>
            <pc:docMk/>
            <pc:sldMk cId="1784606124" sldId="1928"/>
            <ac:picMk id="10" creationId="{2C90E46E-3802-10FF-A01C-A3E5AB7868D5}"/>
          </ac:picMkLst>
        </pc:picChg>
        <pc:picChg chg="mod">
          <ac:chgData name="Ann De Buck" userId="56269b48-6f97-4793-ac00-b6dbb2c9f1bb" providerId="ADAL" clId="{E296D5F9-4E45-4729-8B0A-C11908FF460E}" dt="2024-11-26T12:23:16.822" v="17132" actId="1076"/>
          <ac:picMkLst>
            <pc:docMk/>
            <pc:sldMk cId="1784606124" sldId="1928"/>
            <ac:picMk id="11" creationId="{84FB7563-0D31-1811-8939-66A543528A8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62FC35-6E1B-4E70-B4A8-2E17764112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4" name="Footer Placeholder 3">
            <a:extLst>
              <a:ext uri="{FF2B5EF4-FFF2-40B4-BE49-F238E27FC236}">
                <a16:creationId xmlns:a16="http://schemas.microsoft.com/office/drawing/2014/main" id="{F3783509-45F4-4A33-B377-E4DC335B00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A1231CA1-EEC8-4E8D-8F53-590E0F5759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6E2CA-99BE-4DC0-9A95-E0C0A0CA9309}" type="slidenum">
              <a:rPr lang="nl-BE" smtClean="0"/>
              <a:t>‹nr.›</a:t>
            </a:fld>
            <a:endParaRPr lang="nl-BE"/>
          </a:p>
        </p:txBody>
      </p:sp>
    </p:spTree>
    <p:extLst>
      <p:ext uri="{BB962C8B-B14F-4D97-AF65-F5344CB8AC3E}">
        <p14:creationId xmlns:p14="http://schemas.microsoft.com/office/powerpoint/2010/main" val="2336104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55688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90305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1724838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48286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4281376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206365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134459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2283257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195897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22313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85797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461196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3639459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34</a:t>
            </a:fld>
            <a:endParaRPr lang="en-GB"/>
          </a:p>
        </p:txBody>
      </p:sp>
    </p:spTree>
    <p:extLst>
      <p:ext uri="{BB962C8B-B14F-4D97-AF65-F5344CB8AC3E}">
        <p14:creationId xmlns:p14="http://schemas.microsoft.com/office/powerpoint/2010/main" val="395239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696211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4041795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220574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2036987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289583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2443535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44</a:t>
            </a:fld>
            <a:endParaRPr lang="en-GB"/>
          </a:p>
        </p:txBody>
      </p:sp>
    </p:spTree>
    <p:extLst>
      <p:ext uri="{BB962C8B-B14F-4D97-AF65-F5344CB8AC3E}">
        <p14:creationId xmlns:p14="http://schemas.microsoft.com/office/powerpoint/2010/main" val="421007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196987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60358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49</a:t>
            </a:fld>
            <a:endParaRPr lang="en-GB"/>
          </a:p>
        </p:txBody>
      </p:sp>
    </p:spTree>
    <p:extLst>
      <p:ext uri="{BB962C8B-B14F-4D97-AF65-F5344CB8AC3E}">
        <p14:creationId xmlns:p14="http://schemas.microsoft.com/office/powerpoint/2010/main" val="168467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2548386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9096-FAB7-0FDA-9883-035CC333C92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14425EC-5E85-587E-3F2C-CB560E0905D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C365685-7B01-70C3-F302-9EE005D95F8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6EC1263-158B-B789-B701-FC5904AD98B0}"/>
              </a:ext>
            </a:extLst>
          </p:cNvPr>
          <p:cNvSpPr>
            <a:spLocks noGrp="1"/>
          </p:cNvSpPr>
          <p:nvPr>
            <p:ph type="sldNum" sz="quarter" idx="5"/>
          </p:nvPr>
        </p:nvSpPr>
        <p:spPr/>
        <p:txBody>
          <a:bodyPr/>
          <a:lstStyle/>
          <a:p>
            <a:fld id="{539A0A48-EDB1-4AFE-B1B7-10CE2A416496}" type="slidenum">
              <a:rPr lang="en-GB" smtClean="0"/>
              <a:t>53</a:t>
            </a:fld>
            <a:endParaRPr lang="en-GB"/>
          </a:p>
        </p:txBody>
      </p:sp>
    </p:spTree>
    <p:extLst>
      <p:ext uri="{BB962C8B-B14F-4D97-AF65-F5344CB8AC3E}">
        <p14:creationId xmlns:p14="http://schemas.microsoft.com/office/powerpoint/2010/main" val="3121461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B75A8-D942-F7BB-F0B8-93FFE68B2F5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B8D8634-1922-2D1E-1A46-572FDBF84C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7425F8D-D6B6-2BD0-5B53-6E4ACE08EEDD}"/>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239EC9E0-5B4F-EA5A-32B3-CE0600BBE4A9}"/>
              </a:ext>
            </a:extLst>
          </p:cNvPr>
          <p:cNvSpPr>
            <a:spLocks noGrp="1"/>
          </p:cNvSpPr>
          <p:nvPr>
            <p:ph type="sldNum" sz="quarter" idx="5"/>
          </p:nvPr>
        </p:nvSpPr>
        <p:spPr/>
        <p:txBody>
          <a:bodyPr/>
          <a:lstStyle/>
          <a:p>
            <a:fld id="{539A0A48-EDB1-4AFE-B1B7-10CE2A416496}" type="slidenum">
              <a:rPr lang="en-GB" smtClean="0"/>
              <a:t>54</a:t>
            </a:fld>
            <a:endParaRPr lang="en-GB"/>
          </a:p>
        </p:txBody>
      </p:sp>
    </p:spTree>
    <p:extLst>
      <p:ext uri="{BB962C8B-B14F-4D97-AF65-F5344CB8AC3E}">
        <p14:creationId xmlns:p14="http://schemas.microsoft.com/office/powerpoint/2010/main" val="3633017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57</a:t>
            </a:fld>
            <a:endParaRPr lang="en-GB"/>
          </a:p>
        </p:txBody>
      </p:sp>
    </p:spTree>
    <p:extLst>
      <p:ext uri="{BB962C8B-B14F-4D97-AF65-F5344CB8AC3E}">
        <p14:creationId xmlns:p14="http://schemas.microsoft.com/office/powerpoint/2010/main" val="3488036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58</a:t>
            </a:fld>
            <a:endParaRPr lang="en-GB"/>
          </a:p>
        </p:txBody>
      </p:sp>
    </p:spTree>
    <p:extLst>
      <p:ext uri="{BB962C8B-B14F-4D97-AF65-F5344CB8AC3E}">
        <p14:creationId xmlns:p14="http://schemas.microsoft.com/office/powerpoint/2010/main" val="1904131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59</a:t>
            </a:fld>
            <a:endParaRPr lang="en-GB"/>
          </a:p>
        </p:txBody>
      </p:sp>
    </p:spTree>
    <p:extLst>
      <p:ext uri="{BB962C8B-B14F-4D97-AF65-F5344CB8AC3E}">
        <p14:creationId xmlns:p14="http://schemas.microsoft.com/office/powerpoint/2010/main" val="2521009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60</a:t>
            </a:fld>
            <a:endParaRPr lang="en-GB"/>
          </a:p>
        </p:txBody>
      </p:sp>
    </p:spTree>
    <p:extLst>
      <p:ext uri="{BB962C8B-B14F-4D97-AF65-F5344CB8AC3E}">
        <p14:creationId xmlns:p14="http://schemas.microsoft.com/office/powerpoint/2010/main" val="3468940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2301246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65</a:t>
            </a:fld>
            <a:endParaRPr lang="en-GB"/>
          </a:p>
        </p:txBody>
      </p:sp>
    </p:spTree>
    <p:extLst>
      <p:ext uri="{BB962C8B-B14F-4D97-AF65-F5344CB8AC3E}">
        <p14:creationId xmlns:p14="http://schemas.microsoft.com/office/powerpoint/2010/main" val="67150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551733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66</a:t>
            </a:fld>
            <a:endParaRPr lang="en-GB"/>
          </a:p>
        </p:txBody>
      </p:sp>
    </p:spTree>
    <p:extLst>
      <p:ext uri="{BB962C8B-B14F-4D97-AF65-F5344CB8AC3E}">
        <p14:creationId xmlns:p14="http://schemas.microsoft.com/office/powerpoint/2010/main" val="1305275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67</a:t>
            </a:fld>
            <a:endParaRPr lang="en-GB"/>
          </a:p>
        </p:txBody>
      </p:sp>
    </p:spTree>
    <p:extLst>
      <p:ext uri="{BB962C8B-B14F-4D97-AF65-F5344CB8AC3E}">
        <p14:creationId xmlns:p14="http://schemas.microsoft.com/office/powerpoint/2010/main" val="1920948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68</a:t>
            </a:fld>
            <a:endParaRPr lang="en-GB"/>
          </a:p>
        </p:txBody>
      </p:sp>
    </p:spTree>
    <p:extLst>
      <p:ext uri="{BB962C8B-B14F-4D97-AF65-F5344CB8AC3E}">
        <p14:creationId xmlns:p14="http://schemas.microsoft.com/office/powerpoint/2010/main" val="142479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69</a:t>
            </a:fld>
            <a:endParaRPr lang="en-GB"/>
          </a:p>
        </p:txBody>
      </p:sp>
    </p:spTree>
    <p:extLst>
      <p:ext uri="{BB962C8B-B14F-4D97-AF65-F5344CB8AC3E}">
        <p14:creationId xmlns:p14="http://schemas.microsoft.com/office/powerpoint/2010/main" val="477780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71</a:t>
            </a:fld>
            <a:endParaRPr lang="en-GB"/>
          </a:p>
        </p:txBody>
      </p:sp>
    </p:spTree>
    <p:extLst>
      <p:ext uri="{BB962C8B-B14F-4D97-AF65-F5344CB8AC3E}">
        <p14:creationId xmlns:p14="http://schemas.microsoft.com/office/powerpoint/2010/main" val="3748565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29F63-BDAB-8013-0836-FE569CADDCB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7586DE6-8F6D-EC89-B552-57B83F3B6F1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DAC612-64B7-4867-51F0-84685DE5F64C}"/>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16E6C84A-3208-854B-35D9-86F325458D59}"/>
              </a:ext>
            </a:extLst>
          </p:cNvPr>
          <p:cNvSpPr>
            <a:spLocks noGrp="1"/>
          </p:cNvSpPr>
          <p:nvPr>
            <p:ph type="sldNum" sz="quarter" idx="5"/>
          </p:nvPr>
        </p:nvSpPr>
        <p:spPr/>
        <p:txBody>
          <a:bodyPr/>
          <a:lstStyle/>
          <a:p>
            <a:fld id="{539A0A48-EDB1-4AFE-B1B7-10CE2A416496}" type="slidenum">
              <a:rPr lang="en-GB" smtClean="0"/>
              <a:t>72</a:t>
            </a:fld>
            <a:endParaRPr lang="en-GB"/>
          </a:p>
        </p:txBody>
      </p:sp>
    </p:spTree>
    <p:extLst>
      <p:ext uri="{BB962C8B-B14F-4D97-AF65-F5344CB8AC3E}">
        <p14:creationId xmlns:p14="http://schemas.microsoft.com/office/powerpoint/2010/main" val="3190977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73</a:t>
            </a:fld>
            <a:endParaRPr lang="en-GB"/>
          </a:p>
        </p:txBody>
      </p:sp>
    </p:spTree>
    <p:extLst>
      <p:ext uri="{BB962C8B-B14F-4D97-AF65-F5344CB8AC3E}">
        <p14:creationId xmlns:p14="http://schemas.microsoft.com/office/powerpoint/2010/main" val="174180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DCDF9-7429-5B21-E858-09FE55A309D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AE8A1EC-3561-B76E-469E-FCF117CB581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3B921C2-7CF9-7D50-ED27-1A0FC2E153C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94B1BFAF-9FC0-1EF6-06A2-7BFD92650AE6}"/>
              </a:ext>
            </a:extLst>
          </p:cNvPr>
          <p:cNvSpPr>
            <a:spLocks noGrp="1"/>
          </p:cNvSpPr>
          <p:nvPr>
            <p:ph type="sldNum" sz="quarter" idx="5"/>
          </p:nvPr>
        </p:nvSpPr>
        <p:spPr/>
        <p:txBody>
          <a:bodyPr/>
          <a:lstStyle/>
          <a:p>
            <a:fld id="{539A0A48-EDB1-4AFE-B1B7-10CE2A416496}" type="slidenum">
              <a:rPr lang="en-GB" smtClean="0"/>
              <a:t>74</a:t>
            </a:fld>
            <a:endParaRPr lang="en-GB"/>
          </a:p>
        </p:txBody>
      </p:sp>
    </p:spTree>
    <p:extLst>
      <p:ext uri="{BB962C8B-B14F-4D97-AF65-F5344CB8AC3E}">
        <p14:creationId xmlns:p14="http://schemas.microsoft.com/office/powerpoint/2010/main" val="3285855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77</a:t>
            </a:fld>
            <a:endParaRPr lang="en-GB"/>
          </a:p>
        </p:txBody>
      </p:sp>
    </p:spTree>
    <p:extLst>
      <p:ext uri="{BB962C8B-B14F-4D97-AF65-F5344CB8AC3E}">
        <p14:creationId xmlns:p14="http://schemas.microsoft.com/office/powerpoint/2010/main" val="757232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78</a:t>
            </a:fld>
            <a:endParaRPr lang="en-GB"/>
          </a:p>
        </p:txBody>
      </p:sp>
    </p:spTree>
    <p:extLst>
      <p:ext uri="{BB962C8B-B14F-4D97-AF65-F5344CB8AC3E}">
        <p14:creationId xmlns:p14="http://schemas.microsoft.com/office/powerpoint/2010/main" val="385003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6565840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81</a:t>
            </a:fld>
            <a:endParaRPr lang="en-GB"/>
          </a:p>
        </p:txBody>
      </p:sp>
    </p:spTree>
    <p:extLst>
      <p:ext uri="{BB962C8B-B14F-4D97-AF65-F5344CB8AC3E}">
        <p14:creationId xmlns:p14="http://schemas.microsoft.com/office/powerpoint/2010/main" val="1130414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87</a:t>
            </a:fld>
            <a:endParaRPr lang="en-GB"/>
          </a:p>
        </p:txBody>
      </p:sp>
    </p:spTree>
    <p:extLst>
      <p:ext uri="{BB962C8B-B14F-4D97-AF65-F5344CB8AC3E}">
        <p14:creationId xmlns:p14="http://schemas.microsoft.com/office/powerpoint/2010/main" val="3969609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89</a:t>
            </a:fld>
            <a:endParaRPr lang="en-GB"/>
          </a:p>
        </p:txBody>
      </p:sp>
    </p:spTree>
    <p:extLst>
      <p:ext uri="{BB962C8B-B14F-4D97-AF65-F5344CB8AC3E}">
        <p14:creationId xmlns:p14="http://schemas.microsoft.com/office/powerpoint/2010/main" val="25534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92</a:t>
            </a:fld>
            <a:endParaRPr lang="en-GB"/>
          </a:p>
        </p:txBody>
      </p:sp>
    </p:spTree>
    <p:extLst>
      <p:ext uri="{BB962C8B-B14F-4D97-AF65-F5344CB8AC3E}">
        <p14:creationId xmlns:p14="http://schemas.microsoft.com/office/powerpoint/2010/main" val="1583003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93</a:t>
            </a:fld>
            <a:endParaRPr lang="en-GB"/>
          </a:p>
        </p:txBody>
      </p:sp>
    </p:spTree>
    <p:extLst>
      <p:ext uri="{BB962C8B-B14F-4D97-AF65-F5344CB8AC3E}">
        <p14:creationId xmlns:p14="http://schemas.microsoft.com/office/powerpoint/2010/main" val="1364002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94</a:t>
            </a:fld>
            <a:endParaRPr lang="en-GB"/>
          </a:p>
        </p:txBody>
      </p:sp>
    </p:spTree>
    <p:extLst>
      <p:ext uri="{BB962C8B-B14F-4D97-AF65-F5344CB8AC3E}">
        <p14:creationId xmlns:p14="http://schemas.microsoft.com/office/powerpoint/2010/main" val="324571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95</a:t>
            </a:fld>
            <a:endParaRPr lang="en-GB"/>
          </a:p>
        </p:txBody>
      </p:sp>
    </p:spTree>
    <p:extLst>
      <p:ext uri="{BB962C8B-B14F-4D97-AF65-F5344CB8AC3E}">
        <p14:creationId xmlns:p14="http://schemas.microsoft.com/office/powerpoint/2010/main" val="442139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96</a:t>
            </a:fld>
            <a:endParaRPr lang="en-GB"/>
          </a:p>
        </p:txBody>
      </p:sp>
    </p:spTree>
    <p:extLst>
      <p:ext uri="{BB962C8B-B14F-4D97-AF65-F5344CB8AC3E}">
        <p14:creationId xmlns:p14="http://schemas.microsoft.com/office/powerpoint/2010/main" val="354037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97</a:t>
            </a:fld>
            <a:endParaRPr lang="en-GB"/>
          </a:p>
        </p:txBody>
      </p:sp>
    </p:spTree>
    <p:extLst>
      <p:ext uri="{BB962C8B-B14F-4D97-AF65-F5344CB8AC3E}">
        <p14:creationId xmlns:p14="http://schemas.microsoft.com/office/powerpoint/2010/main" val="3850644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99</a:t>
            </a:fld>
            <a:endParaRPr lang="en-GB"/>
          </a:p>
        </p:txBody>
      </p:sp>
    </p:spTree>
    <p:extLst>
      <p:ext uri="{BB962C8B-B14F-4D97-AF65-F5344CB8AC3E}">
        <p14:creationId xmlns:p14="http://schemas.microsoft.com/office/powerpoint/2010/main" val="279197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140667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100</a:t>
            </a:fld>
            <a:endParaRPr lang="en-GB"/>
          </a:p>
        </p:txBody>
      </p:sp>
    </p:spTree>
    <p:extLst>
      <p:ext uri="{BB962C8B-B14F-4D97-AF65-F5344CB8AC3E}">
        <p14:creationId xmlns:p14="http://schemas.microsoft.com/office/powerpoint/2010/main" val="534360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102</a:t>
            </a:fld>
            <a:endParaRPr lang="en-GB"/>
          </a:p>
        </p:txBody>
      </p:sp>
    </p:spTree>
    <p:extLst>
      <p:ext uri="{BB962C8B-B14F-4D97-AF65-F5344CB8AC3E}">
        <p14:creationId xmlns:p14="http://schemas.microsoft.com/office/powerpoint/2010/main" val="4232553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103</a:t>
            </a:fld>
            <a:endParaRPr lang="en-GB"/>
          </a:p>
        </p:txBody>
      </p:sp>
    </p:spTree>
    <p:extLst>
      <p:ext uri="{BB962C8B-B14F-4D97-AF65-F5344CB8AC3E}">
        <p14:creationId xmlns:p14="http://schemas.microsoft.com/office/powerpoint/2010/main" val="1667938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104</a:t>
            </a:fld>
            <a:endParaRPr lang="en-GB"/>
          </a:p>
        </p:txBody>
      </p:sp>
    </p:spTree>
    <p:extLst>
      <p:ext uri="{BB962C8B-B14F-4D97-AF65-F5344CB8AC3E}">
        <p14:creationId xmlns:p14="http://schemas.microsoft.com/office/powerpoint/2010/main" val="3045411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105</a:t>
            </a:fld>
            <a:endParaRPr lang="en-GB"/>
          </a:p>
        </p:txBody>
      </p:sp>
    </p:spTree>
    <p:extLst>
      <p:ext uri="{BB962C8B-B14F-4D97-AF65-F5344CB8AC3E}">
        <p14:creationId xmlns:p14="http://schemas.microsoft.com/office/powerpoint/2010/main" val="12431878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106</a:t>
            </a:fld>
            <a:endParaRPr lang="en-GB"/>
          </a:p>
        </p:txBody>
      </p:sp>
    </p:spTree>
    <p:extLst>
      <p:ext uri="{BB962C8B-B14F-4D97-AF65-F5344CB8AC3E}">
        <p14:creationId xmlns:p14="http://schemas.microsoft.com/office/powerpoint/2010/main" val="12758501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107</a:t>
            </a:fld>
            <a:endParaRPr lang="en-GB"/>
          </a:p>
        </p:txBody>
      </p:sp>
    </p:spTree>
    <p:extLst>
      <p:ext uri="{BB962C8B-B14F-4D97-AF65-F5344CB8AC3E}">
        <p14:creationId xmlns:p14="http://schemas.microsoft.com/office/powerpoint/2010/main" val="13142619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111</a:t>
            </a:fld>
            <a:endParaRPr lang="en-GB"/>
          </a:p>
        </p:txBody>
      </p:sp>
    </p:spTree>
    <p:extLst>
      <p:ext uri="{BB962C8B-B14F-4D97-AF65-F5344CB8AC3E}">
        <p14:creationId xmlns:p14="http://schemas.microsoft.com/office/powerpoint/2010/main" val="7875451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112</a:t>
            </a:fld>
            <a:endParaRPr lang="en-GB"/>
          </a:p>
        </p:txBody>
      </p:sp>
    </p:spTree>
    <p:extLst>
      <p:ext uri="{BB962C8B-B14F-4D97-AF65-F5344CB8AC3E}">
        <p14:creationId xmlns:p14="http://schemas.microsoft.com/office/powerpoint/2010/main" val="266899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505048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1211492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1187259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26/11/2024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300401" y="1596250"/>
            <a:ext cx="14737874" cy="3395698"/>
          </a:xfrm>
        </p:spPr>
        <p:txBody>
          <a:bodyPr anchor="b"/>
          <a:lstStyle>
            <a:lvl1pPr algn="ctr">
              <a:defRPr sz="8534"/>
            </a:lvl1pPr>
          </a:lstStyle>
          <a:p>
            <a:r>
              <a:rPr lang="nl-NL"/>
              <a:t>Klik om stijl te bewerken</a:t>
            </a:r>
            <a:endParaRPr lang="en-US" dirty="0"/>
          </a:p>
        </p:txBody>
      </p:sp>
      <p:sp>
        <p:nvSpPr>
          <p:cNvPr id="3" name="Subtitle 2"/>
          <p:cNvSpPr>
            <a:spLocks noGrp="1"/>
          </p:cNvSpPr>
          <p:nvPr>
            <p:ph type="subTitle" idx="1"/>
          </p:nvPr>
        </p:nvSpPr>
        <p:spPr>
          <a:xfrm>
            <a:off x="2167335" y="5122899"/>
            <a:ext cx="13004007" cy="2354862"/>
          </a:xfrm>
        </p:spPr>
        <p:txBody>
          <a:bodyPr/>
          <a:lstStyle>
            <a:lvl1pPr marL="0" indent="0" algn="ctr">
              <a:buNone/>
              <a:defRPr sz="3414"/>
            </a:lvl1pPr>
            <a:lvl2pPr marL="650257" indent="0" algn="ctr">
              <a:buNone/>
              <a:defRPr sz="2845"/>
            </a:lvl2pPr>
            <a:lvl3pPr marL="1300513" indent="0" algn="ctr">
              <a:buNone/>
              <a:defRPr sz="2560"/>
            </a:lvl3pPr>
            <a:lvl4pPr marL="1950770" indent="0" algn="ctr">
              <a:buNone/>
              <a:defRPr sz="2276"/>
            </a:lvl4pPr>
            <a:lvl5pPr marL="2601025" indent="0" algn="ctr">
              <a:buNone/>
              <a:defRPr sz="2276"/>
            </a:lvl5pPr>
            <a:lvl6pPr marL="3251282" indent="0" algn="ctr">
              <a:buNone/>
              <a:defRPr sz="2276"/>
            </a:lvl6pPr>
            <a:lvl7pPr marL="3901538" indent="0" algn="ctr">
              <a:buNone/>
              <a:defRPr sz="2276"/>
            </a:lvl7pPr>
            <a:lvl8pPr marL="4551795" indent="0" algn="ctr">
              <a:buNone/>
              <a:defRPr sz="2276"/>
            </a:lvl8pPr>
            <a:lvl9pPr marL="5202051" indent="0" algn="ctr">
              <a:buNone/>
              <a:defRPr sz="2276"/>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32307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054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183004" y="2431630"/>
            <a:ext cx="14954608" cy="4057226"/>
          </a:xfrm>
        </p:spPr>
        <p:txBody>
          <a:bodyPr anchor="b"/>
          <a:lstStyle>
            <a:lvl1pPr>
              <a:defRPr sz="8534"/>
            </a:lvl1pPr>
          </a:lstStyle>
          <a:p>
            <a:r>
              <a:rPr lang="nl-NL"/>
              <a:t>Klik om stijl te bewerken</a:t>
            </a:r>
            <a:endParaRPr lang="en-US" dirty="0"/>
          </a:p>
        </p:txBody>
      </p:sp>
      <p:sp>
        <p:nvSpPr>
          <p:cNvPr id="3" name="Text Placeholder 2"/>
          <p:cNvSpPr>
            <a:spLocks noGrp="1"/>
          </p:cNvSpPr>
          <p:nvPr>
            <p:ph type="body" idx="1"/>
          </p:nvPr>
        </p:nvSpPr>
        <p:spPr>
          <a:xfrm>
            <a:off x="1183004" y="6527239"/>
            <a:ext cx="14954608" cy="2133599"/>
          </a:xfrm>
        </p:spPr>
        <p:txBody>
          <a:bodyPr/>
          <a:lstStyle>
            <a:lvl1pPr marL="0" indent="0">
              <a:buNone/>
              <a:defRPr sz="3414">
                <a:solidFill>
                  <a:schemeClr val="tx1"/>
                </a:solidFill>
              </a:defRPr>
            </a:lvl1pPr>
            <a:lvl2pPr marL="650257" indent="0">
              <a:buNone/>
              <a:defRPr sz="2845">
                <a:solidFill>
                  <a:schemeClr val="tx1">
                    <a:tint val="75000"/>
                  </a:schemeClr>
                </a:solidFill>
              </a:defRPr>
            </a:lvl2pPr>
            <a:lvl3pPr marL="1300513" indent="0">
              <a:buNone/>
              <a:defRPr sz="2560">
                <a:solidFill>
                  <a:schemeClr val="tx1">
                    <a:tint val="75000"/>
                  </a:schemeClr>
                </a:solidFill>
              </a:defRPr>
            </a:lvl3pPr>
            <a:lvl4pPr marL="1950770" indent="0">
              <a:buNone/>
              <a:defRPr sz="2276">
                <a:solidFill>
                  <a:schemeClr val="tx1">
                    <a:tint val="75000"/>
                  </a:schemeClr>
                </a:solidFill>
              </a:defRPr>
            </a:lvl4pPr>
            <a:lvl5pPr marL="2601025" indent="0">
              <a:buNone/>
              <a:defRPr sz="2276">
                <a:solidFill>
                  <a:schemeClr val="tx1">
                    <a:tint val="75000"/>
                  </a:schemeClr>
                </a:solidFill>
              </a:defRPr>
            </a:lvl5pPr>
            <a:lvl6pPr marL="3251282" indent="0">
              <a:buNone/>
              <a:defRPr sz="2276">
                <a:solidFill>
                  <a:schemeClr val="tx1">
                    <a:tint val="75000"/>
                  </a:schemeClr>
                </a:solidFill>
              </a:defRPr>
            </a:lvl6pPr>
            <a:lvl7pPr marL="3901538" indent="0">
              <a:buNone/>
              <a:defRPr sz="2276">
                <a:solidFill>
                  <a:schemeClr val="tx1">
                    <a:tint val="75000"/>
                  </a:schemeClr>
                </a:solidFill>
              </a:defRPr>
            </a:lvl7pPr>
            <a:lvl8pPr marL="4551795" indent="0">
              <a:buNone/>
              <a:defRPr sz="2276">
                <a:solidFill>
                  <a:schemeClr val="tx1">
                    <a:tint val="75000"/>
                  </a:schemeClr>
                </a:solidFill>
              </a:defRPr>
            </a:lvl8pPr>
            <a:lvl9pPr marL="5202051" indent="0">
              <a:buNone/>
              <a:defRPr sz="2276">
                <a:solidFill>
                  <a:schemeClr val="tx1">
                    <a:tint val="75000"/>
                  </a:schemeClr>
                </a:solidFill>
              </a:defRPr>
            </a:lvl9pPr>
          </a:lstStyle>
          <a:p>
            <a:pPr lvl="0"/>
            <a:r>
              <a:rPr lang="nl-NL"/>
              <a:t>Tekststijl van het model bewerken</a:t>
            </a:r>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39764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1192034"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8777705" y="2596445"/>
            <a:ext cx="7368937" cy="618857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8150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1194292" y="519291"/>
            <a:ext cx="14954608" cy="1885245"/>
          </a:xfrm>
        </p:spPr>
        <p:txBody>
          <a:bodyPr/>
          <a:lstStyle/>
          <a:p>
            <a:r>
              <a:rPr lang="nl-NL"/>
              <a:t>Klik om stijl te bewerken</a:t>
            </a:r>
            <a:endParaRPr lang="en-US" dirty="0"/>
          </a:p>
        </p:txBody>
      </p:sp>
      <p:sp>
        <p:nvSpPr>
          <p:cNvPr id="3" name="Text Placeholder 2"/>
          <p:cNvSpPr>
            <a:spLocks noGrp="1"/>
          </p:cNvSpPr>
          <p:nvPr>
            <p:ph type="body" idx="1"/>
          </p:nvPr>
        </p:nvSpPr>
        <p:spPr>
          <a:xfrm>
            <a:off x="1194294" y="2390988"/>
            <a:ext cx="7335071"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4" name="Content Placeholder 3"/>
          <p:cNvSpPr>
            <a:spLocks noGrp="1"/>
          </p:cNvSpPr>
          <p:nvPr>
            <p:ph sz="half" idx="2"/>
          </p:nvPr>
        </p:nvSpPr>
        <p:spPr>
          <a:xfrm>
            <a:off x="1194294" y="3562774"/>
            <a:ext cx="7335071"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8777706" y="2390988"/>
            <a:ext cx="7371195" cy="1171786"/>
          </a:xfrm>
        </p:spPr>
        <p:txBody>
          <a:bodyPr anchor="b"/>
          <a:lstStyle>
            <a:lvl1pPr marL="0" indent="0">
              <a:buNone/>
              <a:defRPr sz="3414" b="1"/>
            </a:lvl1pPr>
            <a:lvl2pPr marL="650257" indent="0">
              <a:buNone/>
              <a:defRPr sz="2845" b="1"/>
            </a:lvl2pPr>
            <a:lvl3pPr marL="1300513" indent="0">
              <a:buNone/>
              <a:defRPr sz="2560" b="1"/>
            </a:lvl3pPr>
            <a:lvl4pPr marL="1950770" indent="0">
              <a:buNone/>
              <a:defRPr sz="2276" b="1"/>
            </a:lvl4pPr>
            <a:lvl5pPr marL="2601025" indent="0">
              <a:buNone/>
              <a:defRPr sz="2276" b="1"/>
            </a:lvl5pPr>
            <a:lvl6pPr marL="3251282" indent="0">
              <a:buNone/>
              <a:defRPr sz="2276" b="1"/>
            </a:lvl6pPr>
            <a:lvl7pPr marL="3901538" indent="0">
              <a:buNone/>
              <a:defRPr sz="2276" b="1"/>
            </a:lvl7pPr>
            <a:lvl8pPr marL="4551795" indent="0">
              <a:buNone/>
              <a:defRPr sz="2276" b="1"/>
            </a:lvl8pPr>
            <a:lvl9pPr marL="5202051" indent="0">
              <a:buNone/>
              <a:defRPr sz="2276" b="1"/>
            </a:lvl9pPr>
          </a:lstStyle>
          <a:p>
            <a:pPr lvl="0"/>
            <a:r>
              <a:rPr lang="nl-NL"/>
              <a:t>Tekststijl van het model bewerken</a:t>
            </a:r>
          </a:p>
        </p:txBody>
      </p:sp>
      <p:sp>
        <p:nvSpPr>
          <p:cNvPr id="6" name="Content Placeholder 5"/>
          <p:cNvSpPr>
            <a:spLocks noGrp="1"/>
          </p:cNvSpPr>
          <p:nvPr>
            <p:ph sz="quarter" idx="4"/>
          </p:nvPr>
        </p:nvSpPr>
        <p:spPr>
          <a:xfrm>
            <a:off x="8777706" y="3562774"/>
            <a:ext cx="7371195" cy="5240303"/>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64BCFFAE-86B7-4750-8309-6C47713AD784}" type="datetimeFigureOut">
              <a:rPr lang="nl-BE" smtClean="0"/>
              <a:t>26/11/2024</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65144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64BCFFAE-86B7-4750-8309-6C47713AD784}" type="datetimeFigureOut">
              <a:rPr lang="nl-BE" smtClean="0"/>
              <a:t>26/11/2024</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982599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BCFFAE-86B7-4750-8309-6C47713AD784}" type="datetimeFigureOut">
              <a:rPr lang="nl-BE" smtClean="0"/>
              <a:t>26/11/2024</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4099739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Content Placeholder 2"/>
          <p:cNvSpPr>
            <a:spLocks noGrp="1"/>
          </p:cNvSpPr>
          <p:nvPr>
            <p:ph idx="1"/>
          </p:nvPr>
        </p:nvSpPr>
        <p:spPr>
          <a:xfrm>
            <a:off x="7371195" y="1404340"/>
            <a:ext cx="8777704" cy="6931378"/>
          </a:xfrm>
        </p:spPr>
        <p:txBody>
          <a:bodyPr/>
          <a:lstStyle>
            <a:lvl1pPr>
              <a:defRPr sz="4551"/>
            </a:lvl1pPr>
            <a:lvl2pPr>
              <a:defRPr sz="3982"/>
            </a:lvl2pPr>
            <a:lvl3pPr>
              <a:defRPr sz="3414"/>
            </a:lvl3pPr>
            <a:lvl4pPr>
              <a:defRPr sz="2845"/>
            </a:lvl4pPr>
            <a:lvl5pPr>
              <a:defRPr sz="2845"/>
            </a:lvl5pPr>
            <a:lvl6pPr>
              <a:defRPr sz="2845"/>
            </a:lvl6pPr>
            <a:lvl7pPr>
              <a:defRPr sz="2845"/>
            </a:lvl7pPr>
            <a:lvl8pPr>
              <a:defRPr sz="2845"/>
            </a:lvl8pPr>
            <a:lvl9pPr>
              <a:defRPr sz="2845"/>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1884062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94292" y="650240"/>
            <a:ext cx="5592175" cy="2275840"/>
          </a:xfrm>
        </p:spPr>
        <p:txBody>
          <a:bodyPr anchor="b"/>
          <a:lstStyle>
            <a:lvl1pPr>
              <a:defRPr sz="4551"/>
            </a:lvl1pPr>
          </a:lstStyle>
          <a:p>
            <a:r>
              <a:rPr lang="nl-NL"/>
              <a:t>Klik om stijl te bewerken</a:t>
            </a:r>
            <a:endParaRPr lang="en-US" dirty="0"/>
          </a:p>
        </p:txBody>
      </p:sp>
      <p:sp>
        <p:nvSpPr>
          <p:cNvPr id="3" name="Picture Placeholder 2"/>
          <p:cNvSpPr>
            <a:spLocks noGrp="1" noChangeAspect="1"/>
          </p:cNvSpPr>
          <p:nvPr>
            <p:ph type="pic" idx="1"/>
          </p:nvPr>
        </p:nvSpPr>
        <p:spPr>
          <a:xfrm>
            <a:off x="7371195" y="1404340"/>
            <a:ext cx="8777704" cy="6931378"/>
          </a:xfrm>
        </p:spPr>
        <p:txBody>
          <a:bodyPr anchor="t"/>
          <a:lstStyle>
            <a:lvl1pPr marL="0" indent="0">
              <a:buNone/>
              <a:defRPr sz="4551"/>
            </a:lvl1pPr>
            <a:lvl2pPr marL="650257" indent="0">
              <a:buNone/>
              <a:defRPr sz="3982"/>
            </a:lvl2pPr>
            <a:lvl3pPr marL="1300513" indent="0">
              <a:buNone/>
              <a:defRPr sz="3414"/>
            </a:lvl3pPr>
            <a:lvl4pPr marL="1950770" indent="0">
              <a:buNone/>
              <a:defRPr sz="2845"/>
            </a:lvl4pPr>
            <a:lvl5pPr marL="2601025" indent="0">
              <a:buNone/>
              <a:defRPr sz="2845"/>
            </a:lvl5pPr>
            <a:lvl6pPr marL="3251282" indent="0">
              <a:buNone/>
              <a:defRPr sz="2845"/>
            </a:lvl6pPr>
            <a:lvl7pPr marL="3901538" indent="0">
              <a:buNone/>
              <a:defRPr sz="2845"/>
            </a:lvl7pPr>
            <a:lvl8pPr marL="4551795" indent="0">
              <a:buNone/>
              <a:defRPr sz="2845"/>
            </a:lvl8pPr>
            <a:lvl9pPr marL="5202051" indent="0">
              <a:buNone/>
              <a:defRPr sz="2845"/>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1194292" y="2926080"/>
            <a:ext cx="5592175" cy="5420925"/>
          </a:xfrm>
        </p:spPr>
        <p:txBody>
          <a:bodyPr/>
          <a:lstStyle>
            <a:lvl1pPr marL="0" indent="0">
              <a:buNone/>
              <a:defRPr sz="2276"/>
            </a:lvl1pPr>
            <a:lvl2pPr marL="650257" indent="0">
              <a:buNone/>
              <a:defRPr sz="1991"/>
            </a:lvl2pPr>
            <a:lvl3pPr marL="1300513" indent="0">
              <a:buNone/>
              <a:defRPr sz="1707"/>
            </a:lvl3pPr>
            <a:lvl4pPr marL="1950770" indent="0">
              <a:buNone/>
              <a:defRPr sz="1422"/>
            </a:lvl4pPr>
            <a:lvl5pPr marL="2601025" indent="0">
              <a:buNone/>
              <a:defRPr sz="1422"/>
            </a:lvl5pPr>
            <a:lvl6pPr marL="3251282" indent="0">
              <a:buNone/>
              <a:defRPr sz="1422"/>
            </a:lvl6pPr>
            <a:lvl7pPr marL="3901538" indent="0">
              <a:buNone/>
              <a:defRPr sz="1422"/>
            </a:lvl7pPr>
            <a:lvl8pPr marL="4551795" indent="0">
              <a:buNone/>
              <a:defRPr sz="1422"/>
            </a:lvl8pPr>
            <a:lvl9pPr marL="5202051" indent="0">
              <a:buNone/>
              <a:defRPr sz="1422"/>
            </a:lvl9pPr>
          </a:lstStyle>
          <a:p>
            <a:pPr lvl="0"/>
            <a:r>
              <a:rPr lang="nl-NL"/>
              <a:t>Tekststijl van het model bewerken</a:t>
            </a:r>
          </a:p>
        </p:txBody>
      </p:sp>
      <p:sp>
        <p:nvSpPr>
          <p:cNvPr id="5" name="Date Placeholder 4"/>
          <p:cNvSpPr>
            <a:spLocks noGrp="1"/>
          </p:cNvSpPr>
          <p:nvPr>
            <p:ph type="dt" sz="half" idx="10"/>
          </p:nvPr>
        </p:nvSpPr>
        <p:spPr/>
        <p:txBody>
          <a:bodyPr/>
          <a:lstStyle/>
          <a:p>
            <a:fld id="{64BCFFAE-86B7-4750-8309-6C47713AD784}" type="datetimeFigureOut">
              <a:rPr lang="nl-BE" smtClean="0"/>
              <a:t>26/11/2024</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8845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0931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9871DE22-9699-4EAF-9087-24565B509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07990" y="519289"/>
            <a:ext cx="3738652" cy="8265726"/>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1192035" y="519289"/>
            <a:ext cx="10999222" cy="8265726"/>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64BCFFAE-86B7-4750-8309-6C47713AD784}" type="datetimeFigureOut">
              <a:rPr lang="nl-BE" smtClean="0"/>
              <a:t>26/11/2024</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4B2C5E5-8F71-497B-9DA0-C824552C5D88}" type="slidenum">
              <a:rPr lang="nl-BE" smtClean="0"/>
              <a:t>‹nr.›</a:t>
            </a:fld>
            <a:endParaRPr lang="nl-BE"/>
          </a:p>
        </p:txBody>
      </p:sp>
    </p:spTree>
    <p:extLst>
      <p:ext uri="{BB962C8B-B14F-4D97-AF65-F5344CB8AC3E}">
        <p14:creationId xmlns:p14="http://schemas.microsoft.com/office/powerpoint/2010/main" val="2499342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3276567" y="123500"/>
            <a:ext cx="13896615" cy="863693"/>
          </a:xfrm>
        </p:spPr>
        <p:txBody>
          <a:bodyPr/>
          <a:lstStyle>
            <a:lvl1pPr>
              <a:defRPr sz="2696" b="1" u="none" cap="small" baseline="0">
                <a:solidFill>
                  <a:srgbClr val="00800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73" y="1816274"/>
            <a:ext cx="16960240" cy="6864264"/>
          </a:xfrm>
        </p:spPr>
        <p:txBody>
          <a:bodyPr>
            <a:normAutofit/>
          </a:bodyPr>
          <a:lstStyle>
            <a:lvl1pPr marL="40171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2098">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8" name="Rectangle 7"/>
          <p:cNvSpPr/>
          <p:nvPr userDrawn="1"/>
        </p:nvSpPr>
        <p:spPr>
          <a:xfrm>
            <a:off x="1" y="1252604"/>
            <a:ext cx="17338675" cy="263046"/>
          </a:xfrm>
          <a:prstGeom prst="rect">
            <a:avLst/>
          </a:prstGeom>
          <a:solidFill>
            <a:srgbClr val="008000"/>
          </a:solidFill>
          <a:ln w="317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7"/>
          </a:p>
        </p:txBody>
      </p:sp>
      <p:pic>
        <p:nvPicPr>
          <p:cNvPr id="9"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73922"/>
            <a:ext cx="3276567" cy="1228785"/>
          </a:xfrm>
          <a:prstGeom prst="rect">
            <a:avLst/>
          </a:prstGeom>
        </p:spPr>
      </p:pic>
      <p:sp>
        <p:nvSpPr>
          <p:cNvPr id="10" name="Content Placeholder 2"/>
          <p:cNvSpPr>
            <a:spLocks noGrp="1"/>
          </p:cNvSpPr>
          <p:nvPr>
            <p:ph idx="13"/>
          </p:nvPr>
        </p:nvSpPr>
        <p:spPr>
          <a:xfrm>
            <a:off x="2331720" y="8778246"/>
            <a:ext cx="14267355" cy="678911"/>
          </a:xfrm>
        </p:spPr>
        <p:txBody>
          <a:bodyPr>
            <a:normAutofit/>
          </a:bodyPr>
          <a:lstStyle>
            <a:lvl1pPr marL="64704" indent="0" defTabSz="342398">
              <a:lnSpc>
                <a:spcPct val="100000"/>
              </a:lnSpc>
              <a:buFont typeface="Wingdings" panose="05000000000000000000" pitchFamily="2" charset="2"/>
              <a:buNone/>
              <a:defRPr sz="1347">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876217" indent="-337007">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315673" indent="-337007"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1744346" indent="-41249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218853" indent="-331615" defTabSz="342398">
              <a:lnSpc>
                <a:spcPct val="120000"/>
              </a:lnSpc>
              <a:buFont typeface="Wingdings" panose="05000000000000000000" pitchFamily="2" charset="2"/>
              <a:buChar char="Ø"/>
              <a:defRPr sz="1797">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spTree>
    <p:extLst>
      <p:ext uri="{BB962C8B-B14F-4D97-AF65-F5344CB8AC3E}">
        <p14:creationId xmlns:p14="http://schemas.microsoft.com/office/powerpoint/2010/main" val="2313936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8233FCF-C78E-47A1-9466-4CB05FC00861}"/>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DD11DB78-BA8F-4D35-9786-54E14B77F9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811080D-4FB2-4915-B4B2-1D8BF0E32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41393E-7C09-4F12-9A9E-C6211FF6E48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17DEC767-42CA-4CD2-93FA-ED79D87A32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5277E93A-7FD9-4EF3-905C-6DF250A268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FFFB7AB-BA76-46AF-8C93-349C899E640D}"/>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93A8D34-0286-4693-9124-6D5814F04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26/11/2024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067956E7-09EC-49DF-8978-D86356489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C3CC51D8-D8AC-457C-9F02-366E63E6A03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5641CB9D-E30E-4DBA-83E7-A4B3DBE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26/11/2024</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26/11/2024</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26/11/2024</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034" y="519291"/>
            <a:ext cx="14954608" cy="1885245"/>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1192034" y="2596445"/>
            <a:ext cx="14954608" cy="618857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1192034" y="9040145"/>
            <a:ext cx="3901202"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64BCFFAE-86B7-4750-8309-6C47713AD784}" type="datetimeFigureOut">
              <a:rPr lang="nl-BE" smtClean="0"/>
              <a:t>26/11/2024</a:t>
            </a:fld>
            <a:endParaRPr lang="nl-BE"/>
          </a:p>
        </p:txBody>
      </p:sp>
      <p:sp>
        <p:nvSpPr>
          <p:cNvPr id="5" name="Footer Placeholder 4"/>
          <p:cNvSpPr>
            <a:spLocks noGrp="1"/>
          </p:cNvSpPr>
          <p:nvPr>
            <p:ph type="ftr" sz="quarter" idx="3"/>
          </p:nvPr>
        </p:nvSpPr>
        <p:spPr>
          <a:xfrm>
            <a:off x="5743437" y="9040145"/>
            <a:ext cx="5851803"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12245439" y="9040145"/>
            <a:ext cx="3901202"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D4B2C5E5-8F71-497B-9DA0-C824552C5D88}" type="slidenum">
              <a:rPr lang="nl-BE" smtClean="0"/>
              <a:t>‹nr.›</a:t>
            </a:fld>
            <a:endParaRPr lang="nl-BE"/>
          </a:p>
        </p:txBody>
      </p:sp>
    </p:spTree>
    <p:extLst>
      <p:ext uri="{BB962C8B-B14F-4D97-AF65-F5344CB8AC3E}">
        <p14:creationId xmlns:p14="http://schemas.microsoft.com/office/powerpoint/2010/main" val="13421854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1300513"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28" indent="-325128" algn="l" defTabSz="1300513"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85" indent="-325128" algn="l" defTabSz="1300513" rtl="0" eaLnBrk="1" latinLnBrk="0" hangingPunct="1">
        <a:lnSpc>
          <a:spcPct val="90000"/>
        </a:lnSpc>
        <a:spcBef>
          <a:spcPts val="711"/>
        </a:spcBef>
        <a:buFont typeface="Arial" panose="020B0604020202020204" pitchFamily="34" charset="0"/>
        <a:buChar char="•"/>
        <a:defRPr sz="3414" kern="1200">
          <a:solidFill>
            <a:schemeClr val="tx1"/>
          </a:solidFill>
          <a:latin typeface="+mn-lt"/>
          <a:ea typeface="+mn-ea"/>
          <a:cs typeface="+mn-cs"/>
        </a:defRPr>
      </a:lvl2pPr>
      <a:lvl3pPr marL="1625641" indent="-325128" algn="l" defTabSz="1300513" rtl="0" eaLnBrk="1" latinLnBrk="0" hangingPunct="1">
        <a:lnSpc>
          <a:spcPct val="90000"/>
        </a:lnSpc>
        <a:spcBef>
          <a:spcPts val="711"/>
        </a:spcBef>
        <a:buFont typeface="Arial" panose="020B0604020202020204" pitchFamily="34" charset="0"/>
        <a:buChar char="•"/>
        <a:defRPr sz="2845" kern="1200">
          <a:solidFill>
            <a:schemeClr val="tx1"/>
          </a:solidFill>
          <a:latin typeface="+mn-lt"/>
          <a:ea typeface="+mn-ea"/>
          <a:cs typeface="+mn-cs"/>
        </a:defRPr>
      </a:lvl3pPr>
      <a:lvl4pPr marL="227589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154"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41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667"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923"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180" indent="-325128" algn="l" defTabSz="130051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513" rtl="0" eaLnBrk="1" latinLnBrk="0" hangingPunct="1">
        <a:defRPr sz="2560" kern="1200">
          <a:solidFill>
            <a:schemeClr val="tx1"/>
          </a:solidFill>
          <a:latin typeface="+mn-lt"/>
          <a:ea typeface="+mn-ea"/>
          <a:cs typeface="+mn-cs"/>
        </a:defRPr>
      </a:lvl1pPr>
      <a:lvl2pPr marL="650257" algn="l" defTabSz="1300513" rtl="0" eaLnBrk="1" latinLnBrk="0" hangingPunct="1">
        <a:defRPr sz="2560" kern="1200">
          <a:solidFill>
            <a:schemeClr val="tx1"/>
          </a:solidFill>
          <a:latin typeface="+mn-lt"/>
          <a:ea typeface="+mn-ea"/>
          <a:cs typeface="+mn-cs"/>
        </a:defRPr>
      </a:lvl2pPr>
      <a:lvl3pPr marL="1300513" algn="l" defTabSz="1300513" rtl="0" eaLnBrk="1" latinLnBrk="0" hangingPunct="1">
        <a:defRPr sz="2560" kern="1200">
          <a:solidFill>
            <a:schemeClr val="tx1"/>
          </a:solidFill>
          <a:latin typeface="+mn-lt"/>
          <a:ea typeface="+mn-ea"/>
          <a:cs typeface="+mn-cs"/>
        </a:defRPr>
      </a:lvl3pPr>
      <a:lvl4pPr marL="1950770" algn="l" defTabSz="1300513" rtl="0" eaLnBrk="1" latinLnBrk="0" hangingPunct="1">
        <a:defRPr sz="2560" kern="1200">
          <a:solidFill>
            <a:schemeClr val="tx1"/>
          </a:solidFill>
          <a:latin typeface="+mn-lt"/>
          <a:ea typeface="+mn-ea"/>
          <a:cs typeface="+mn-cs"/>
        </a:defRPr>
      </a:lvl4pPr>
      <a:lvl5pPr marL="2601025" algn="l" defTabSz="1300513" rtl="0" eaLnBrk="1" latinLnBrk="0" hangingPunct="1">
        <a:defRPr sz="2560" kern="1200">
          <a:solidFill>
            <a:schemeClr val="tx1"/>
          </a:solidFill>
          <a:latin typeface="+mn-lt"/>
          <a:ea typeface="+mn-ea"/>
          <a:cs typeface="+mn-cs"/>
        </a:defRPr>
      </a:lvl5pPr>
      <a:lvl6pPr marL="3251282" algn="l" defTabSz="1300513" rtl="0" eaLnBrk="1" latinLnBrk="0" hangingPunct="1">
        <a:defRPr sz="2560" kern="1200">
          <a:solidFill>
            <a:schemeClr val="tx1"/>
          </a:solidFill>
          <a:latin typeface="+mn-lt"/>
          <a:ea typeface="+mn-ea"/>
          <a:cs typeface="+mn-cs"/>
        </a:defRPr>
      </a:lvl6pPr>
      <a:lvl7pPr marL="3901538" algn="l" defTabSz="1300513" rtl="0" eaLnBrk="1" latinLnBrk="0" hangingPunct="1">
        <a:defRPr sz="2560" kern="1200">
          <a:solidFill>
            <a:schemeClr val="tx1"/>
          </a:solidFill>
          <a:latin typeface="+mn-lt"/>
          <a:ea typeface="+mn-ea"/>
          <a:cs typeface="+mn-cs"/>
        </a:defRPr>
      </a:lvl7pPr>
      <a:lvl8pPr marL="4551795" algn="l" defTabSz="1300513" rtl="0" eaLnBrk="1" latinLnBrk="0" hangingPunct="1">
        <a:defRPr sz="2560" kern="1200">
          <a:solidFill>
            <a:schemeClr val="tx1"/>
          </a:solidFill>
          <a:latin typeface="+mn-lt"/>
          <a:ea typeface="+mn-ea"/>
          <a:cs typeface="+mn-cs"/>
        </a:defRPr>
      </a:lvl8pPr>
      <a:lvl9pPr marL="5202051" algn="l" defTabSz="1300513"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4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10.png"/><Relationship Id="rId5" Type="http://schemas.microsoft.com/office/2007/relationships/hdphoto" Target="../media/hdphoto1.wdp"/><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42.png"/><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45.png"/><Relationship Id="rId4" Type="http://schemas.openxmlformats.org/officeDocument/2006/relationships/image" Target="../media/image144.png"/></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712340" y="2298145"/>
            <a:ext cx="16023586" cy="2359800"/>
          </a:xfrm>
        </p:spPr>
        <p:txBody>
          <a:bodyPr/>
          <a:lstStyle/>
          <a:p>
            <a:r>
              <a:rPr lang="nl-BE" dirty="0"/>
              <a:t>HST 11: twee of meer gemiddelden vergelijken</a:t>
            </a:r>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normAutofit fontScale="92500"/>
          </a:bodyPr>
          <a:lstStyle/>
          <a:p>
            <a:r>
              <a:rPr lang="nl-BE" dirty="0"/>
              <a:t>Prof. dr. Wim Hardyns (titularis</a:t>
            </a:r>
            <a:r>
              <a:rPr lang="nl-BE"/>
              <a:t>)                          </a:t>
            </a:r>
            <a:r>
              <a:rPr lang="nl-BE" dirty="0"/>
              <a:t>dr. Ann De Buck (medelesgever)</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r>
              <a:rPr lang="nl-BE" dirty="0"/>
              <a:t>Toegepaste data-analyse en rapportage</a:t>
            </a:r>
          </a:p>
        </p:txBody>
      </p:sp>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lstStyle/>
          <a:p>
            <a:pPr marL="86400" indent="0">
              <a:buNone/>
            </a:pPr>
            <a:r>
              <a:rPr lang="nl-BE" b="1" dirty="0"/>
              <a:t>F-verdeling</a:t>
            </a:r>
          </a:p>
          <a:p>
            <a:r>
              <a:rPr lang="nl-BE" dirty="0"/>
              <a:t>Asymmetrisch</a:t>
            </a:r>
          </a:p>
          <a:p>
            <a:r>
              <a:rPr lang="nl-BE" dirty="0"/>
              <a:t>Vorm afhankelijk van</a:t>
            </a:r>
            <a:br>
              <a:rPr lang="nl-BE" dirty="0"/>
            </a:br>
            <a:r>
              <a:rPr lang="nl-BE" dirty="0"/>
              <a:t>vrijheidsgraden (</a:t>
            </a:r>
            <a:r>
              <a:rPr lang="nl-BE" dirty="0" err="1"/>
              <a:t>df</a:t>
            </a:r>
            <a:r>
              <a:rPr lang="nl-BE" dirty="0"/>
              <a:t>) in</a:t>
            </a:r>
            <a:br>
              <a:rPr lang="nl-BE" dirty="0"/>
            </a:br>
            <a:r>
              <a:rPr lang="nl-BE" dirty="0"/>
              <a:t>teller (df</a:t>
            </a:r>
            <a:r>
              <a:rPr lang="nl-BE" baseline="-25000" dirty="0"/>
              <a:t>1</a:t>
            </a:r>
            <a:r>
              <a:rPr lang="nl-BE" dirty="0"/>
              <a:t>) en noemer</a:t>
            </a:r>
            <a:br>
              <a:rPr lang="nl-BE" dirty="0"/>
            </a:br>
            <a:r>
              <a:rPr lang="nl-BE" dirty="0"/>
              <a:t>(df</a:t>
            </a:r>
            <a:r>
              <a:rPr lang="nl-BE" baseline="-25000" dirty="0"/>
              <a:t>2</a:t>
            </a:r>
            <a:r>
              <a:rPr lang="nl-BE" dirty="0"/>
              <a:t>)</a:t>
            </a:r>
          </a:p>
          <a:p>
            <a:endParaRPr lang="nl-BE" dirty="0"/>
          </a:p>
          <a:p>
            <a:pPr marL="86400" indent="0">
              <a:buNone/>
            </a:pPr>
            <a:endParaRPr lang="nl-BE" dirty="0"/>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10</a:t>
            </a:fld>
            <a:endParaRPr lang="en-GB" noProof="0" dirty="0"/>
          </a:p>
        </p:txBody>
      </p:sp>
      <p:pic>
        <p:nvPicPr>
          <p:cNvPr id="7" name="Tijdelijke aanduiding voor inhoud 6">
            <a:extLst>
              <a:ext uri="{FF2B5EF4-FFF2-40B4-BE49-F238E27FC236}">
                <a16:creationId xmlns:a16="http://schemas.microsoft.com/office/drawing/2014/main" id="{7464870B-4484-4C5B-BCAB-093BB1E2A51A}"/>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390146" y="3145186"/>
            <a:ext cx="11109223" cy="5814324"/>
          </a:xfrm>
        </p:spPr>
      </p:pic>
    </p:spTree>
    <p:extLst>
      <p:ext uri="{BB962C8B-B14F-4D97-AF65-F5344CB8AC3E}">
        <p14:creationId xmlns:p14="http://schemas.microsoft.com/office/powerpoint/2010/main" val="15732015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DA22AE6-9422-4449-A479-15F401A5EDED}"/>
              </a:ext>
            </a:extLst>
          </p:cNvPr>
          <p:cNvPicPr>
            <a:picLocks noChangeAspect="1"/>
          </p:cNvPicPr>
          <p:nvPr/>
        </p:nvPicPr>
        <p:blipFill>
          <a:blip r:embed="rId3"/>
          <a:stretch>
            <a:fillRect/>
          </a:stretch>
        </p:blipFill>
        <p:spPr>
          <a:xfrm>
            <a:off x="1488814" y="3709721"/>
            <a:ext cx="8047137" cy="4891397"/>
          </a:xfrm>
          <a:prstGeom prst="rect">
            <a:avLst/>
          </a:prstGeom>
        </p:spPr>
      </p:pic>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err="1"/>
              <a:t>Ancova</a:t>
            </a:r>
            <a:endParaRPr lang="nl-BE" dirty="0"/>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100</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536400" marR="0" lvl="0"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Stap 2. </a:t>
            </a: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Datacontrole</a:t>
            </a:r>
          </a:p>
          <a:p>
            <a:pPr marL="1170000" marR="0" lvl="1"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Selecteer eerst de respondenten die </a:t>
            </a:r>
            <a:b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b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een relatie hadden</a:t>
            </a:r>
          </a:p>
        </p:txBody>
      </p:sp>
      <p:pic>
        <p:nvPicPr>
          <p:cNvPr id="12" name="Afbeelding 11">
            <a:extLst>
              <a:ext uri="{FF2B5EF4-FFF2-40B4-BE49-F238E27FC236}">
                <a16:creationId xmlns:a16="http://schemas.microsoft.com/office/drawing/2014/main" id="{4D62FFF6-D95E-45F8-BFD4-44F8FE424639}"/>
              </a:ext>
            </a:extLst>
          </p:cNvPr>
          <p:cNvPicPr>
            <a:picLocks noChangeAspect="1"/>
          </p:cNvPicPr>
          <p:nvPr/>
        </p:nvPicPr>
        <p:blipFill>
          <a:blip r:embed="rId4"/>
          <a:stretch>
            <a:fillRect/>
          </a:stretch>
        </p:blipFill>
        <p:spPr>
          <a:xfrm>
            <a:off x="8849578" y="5989280"/>
            <a:ext cx="8162028" cy="2651548"/>
          </a:xfrm>
          <a:prstGeom prst="rect">
            <a:avLst/>
          </a:prstGeom>
        </p:spPr>
      </p:pic>
      <p:sp>
        <p:nvSpPr>
          <p:cNvPr id="3" name="Ovaal 2">
            <a:extLst>
              <a:ext uri="{FF2B5EF4-FFF2-40B4-BE49-F238E27FC236}">
                <a16:creationId xmlns:a16="http://schemas.microsoft.com/office/drawing/2014/main" id="{05058AE0-9296-B3C1-730A-D79B8EAF9362}"/>
              </a:ext>
            </a:extLst>
          </p:cNvPr>
          <p:cNvSpPr/>
          <p:nvPr/>
        </p:nvSpPr>
        <p:spPr>
          <a:xfrm>
            <a:off x="12359378" y="6857853"/>
            <a:ext cx="914400" cy="182268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943390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2"/>
            <a:r>
              <a:rPr lang="nl-BE" dirty="0"/>
              <a:t>Alle items (W1_ACT, verbale agressie en relatiestress) oké, zie 11.3 en 11.6</a:t>
            </a:r>
          </a:p>
          <a:p>
            <a:pPr lvl="2"/>
            <a:r>
              <a:rPr lang="nl-BE" dirty="0"/>
              <a:t>Schaalvariabelen aanmaken: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101</a:t>
            </a:fld>
            <a:endParaRPr lang="en-GB" noProof="0" dirty="0"/>
          </a:p>
        </p:txBody>
      </p:sp>
      <p:pic>
        <p:nvPicPr>
          <p:cNvPr id="3" name="Afbeelding 2">
            <a:extLst>
              <a:ext uri="{FF2B5EF4-FFF2-40B4-BE49-F238E27FC236}">
                <a16:creationId xmlns:a16="http://schemas.microsoft.com/office/drawing/2014/main" id="{2DDEDA8C-5417-46E2-B1C5-168143006552}"/>
              </a:ext>
            </a:extLst>
          </p:cNvPr>
          <p:cNvPicPr>
            <a:picLocks noChangeAspect="1"/>
          </p:cNvPicPr>
          <p:nvPr/>
        </p:nvPicPr>
        <p:blipFill>
          <a:blip r:embed="rId2"/>
          <a:stretch>
            <a:fillRect/>
          </a:stretch>
        </p:blipFill>
        <p:spPr>
          <a:xfrm>
            <a:off x="2331721" y="4297375"/>
            <a:ext cx="13565334" cy="5223287"/>
          </a:xfrm>
          <a:prstGeom prst="rect">
            <a:avLst/>
          </a:prstGeom>
        </p:spPr>
      </p:pic>
    </p:spTree>
    <p:extLst>
      <p:ext uri="{BB962C8B-B14F-4D97-AF65-F5344CB8AC3E}">
        <p14:creationId xmlns:p14="http://schemas.microsoft.com/office/powerpoint/2010/main" val="34064328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xfrm>
            <a:off x="2060295" y="123499"/>
            <a:ext cx="14951312" cy="949564"/>
          </a:xfrm>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 </a:t>
            </a:r>
            <a:r>
              <a:rPr lang="nl-BE" dirty="0"/>
              <a:t>(</a:t>
            </a:r>
            <a:r>
              <a:rPr lang="nl-BE" dirty="0" err="1"/>
              <a:t>one</a:t>
            </a:r>
            <a:r>
              <a:rPr lang="nl-BE" dirty="0"/>
              <a:t>-way independent AN</a:t>
            </a:r>
            <a:r>
              <a:rPr lang="nl-BE" u="sng" dirty="0"/>
              <a:t>C</a:t>
            </a:r>
            <a:r>
              <a:rPr lang="nl-BE" dirty="0"/>
              <a:t>OVA):</a:t>
            </a:r>
          </a:p>
          <a:p>
            <a:pPr marL="1821150" lvl="2" indent="-514350">
              <a:buFont typeface="+mj-lt"/>
              <a:buAutoNum type="arabicPeriod"/>
            </a:pPr>
            <a:r>
              <a:rPr lang="nl-BE" dirty="0">
                <a:solidFill>
                  <a:srgbClr val="C00000"/>
                </a:solidFill>
                <a:highlight>
                  <a:srgbClr val="FFFF00"/>
                </a:highlight>
              </a:rPr>
              <a:t>Afhankelijke variabele </a:t>
            </a:r>
            <a:r>
              <a:rPr lang="nl-BE" b="1" u="sng" dirty="0">
                <a:solidFill>
                  <a:srgbClr val="C00000"/>
                </a:solidFill>
                <a:highlight>
                  <a:srgbClr val="FFFF00"/>
                </a:highlight>
              </a:rPr>
              <a:t>en covariaat</a:t>
            </a:r>
            <a:r>
              <a:rPr lang="nl-BE" b="1" dirty="0">
                <a:solidFill>
                  <a:srgbClr val="C00000"/>
                </a:solidFill>
                <a:highlight>
                  <a:srgbClr val="FFFF00"/>
                </a:highlight>
              </a:rPr>
              <a:t> </a:t>
            </a:r>
            <a:r>
              <a:rPr lang="nl-BE" dirty="0">
                <a:solidFill>
                  <a:srgbClr val="C00000"/>
                </a:solidFill>
                <a:highlight>
                  <a:srgbClr val="FFFF00"/>
                </a:highlight>
              </a:rPr>
              <a:t>= metrisch</a:t>
            </a:r>
          </a:p>
          <a:p>
            <a:pPr marL="2393550" lvl="3" indent="-514350"/>
            <a:r>
              <a:rPr lang="nl-BE" b="1" dirty="0"/>
              <a:t>Oké:</a:t>
            </a:r>
            <a:r>
              <a:rPr lang="nl-BE" dirty="0"/>
              <a:t> beide zijn metrisch</a:t>
            </a:r>
          </a:p>
          <a:p>
            <a:pPr marL="1821150" lvl="2" indent="-514350">
              <a:buFont typeface="+mj-lt"/>
              <a:buAutoNum type="arabicPeriod"/>
            </a:pPr>
            <a:r>
              <a:rPr lang="nl-BE" dirty="0"/>
              <a:t>Onafhankelijke variabele = categorisch, minstens twee groepen</a:t>
            </a:r>
            <a:r>
              <a:rPr lang="nl-BE" b="1" dirty="0"/>
              <a:t>: oké</a:t>
            </a:r>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dirty="0"/>
              <a:t>Normaliteit: 	</a:t>
            </a:r>
            <a:r>
              <a:rPr lang="nl-BE" dirty="0" err="1"/>
              <a:t>afh</a:t>
            </a:r>
            <a:r>
              <a:rPr lang="nl-BE" dirty="0"/>
              <a:t>. variabele binnen elke groep normaal verdeeld </a:t>
            </a:r>
            <a:br>
              <a:rPr lang="nl-BE" dirty="0"/>
            </a:br>
            <a:r>
              <a:rPr lang="nl-BE" dirty="0"/>
              <a:t>						(of CLS: n &gt; 100 voor elke groep)</a:t>
            </a:r>
          </a:p>
          <a:p>
            <a:pPr marL="2393550" lvl="3" indent="-514350"/>
            <a:r>
              <a:rPr lang="nl-BE" b="1" dirty="0"/>
              <a:t>Oké:</a:t>
            </a:r>
            <a:r>
              <a:rPr lang="nl-BE" dirty="0"/>
              <a:t> kleinste groep n = 225</a:t>
            </a:r>
          </a:p>
          <a:p>
            <a:pPr marL="1821150" lvl="2" indent="-514350">
              <a:buFont typeface="+mj-lt"/>
              <a:buAutoNum type="arabicPeriod"/>
            </a:pPr>
            <a:r>
              <a:rPr lang="nl-BE" dirty="0"/>
              <a:t>Homogeniteit van varianties: gelijke varianties van </a:t>
            </a:r>
            <a:r>
              <a:rPr lang="nl-BE" dirty="0" err="1"/>
              <a:t>afh</a:t>
            </a:r>
            <a:r>
              <a:rPr lang="nl-BE" dirty="0"/>
              <a:t>. variabele in elke groep</a:t>
            </a:r>
          </a:p>
          <a:p>
            <a:pPr marL="2393550" lvl="3" indent="-514350"/>
            <a:r>
              <a:rPr lang="nl-BE" dirty="0"/>
              <a:t>Checken in SPSS-output: 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102</a:t>
            </a:fld>
            <a:endParaRPr lang="en-GB" noProof="0" dirty="0"/>
          </a:p>
        </p:txBody>
      </p:sp>
    </p:spTree>
    <p:extLst>
      <p:ext uri="{BB962C8B-B14F-4D97-AF65-F5344CB8AC3E}">
        <p14:creationId xmlns:p14="http://schemas.microsoft.com/office/powerpoint/2010/main" val="1135121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 </a:t>
            </a:r>
            <a:r>
              <a:rPr lang="nl-BE" dirty="0"/>
              <a:t>(</a:t>
            </a:r>
            <a:r>
              <a:rPr lang="nl-BE" dirty="0" err="1"/>
              <a:t>one</a:t>
            </a:r>
            <a:r>
              <a:rPr lang="nl-BE" dirty="0"/>
              <a:t>-way independent AN</a:t>
            </a:r>
            <a:r>
              <a:rPr lang="nl-BE" u="sng" dirty="0"/>
              <a:t>C</a:t>
            </a:r>
            <a:r>
              <a:rPr lang="nl-BE" dirty="0"/>
              <a:t>OVA):</a:t>
            </a:r>
          </a:p>
          <a:p>
            <a:pPr marL="1821150" lvl="2" indent="-514350">
              <a:buFont typeface="+mj-lt"/>
              <a:buAutoNum type="arabicPeriod" startAt="6"/>
            </a:pPr>
            <a:r>
              <a:rPr lang="nl-BE" b="1" dirty="0">
                <a:solidFill>
                  <a:srgbClr val="C00000"/>
                </a:solidFill>
              </a:rPr>
              <a:t>Onafhankelijkheid tussen covariaat en </a:t>
            </a:r>
            <a:r>
              <a:rPr lang="nl-BE" b="1" dirty="0" err="1">
                <a:solidFill>
                  <a:srgbClr val="C00000"/>
                </a:solidFill>
              </a:rPr>
              <a:t>onafh</a:t>
            </a:r>
            <a:r>
              <a:rPr lang="nl-BE" b="1" dirty="0">
                <a:solidFill>
                  <a:srgbClr val="C00000"/>
                </a:solidFill>
              </a:rPr>
              <a:t>. variabele</a:t>
            </a:r>
          </a:p>
          <a:p>
            <a:pPr marL="2393550" lvl="3" indent="-514350"/>
            <a:r>
              <a:rPr lang="nl-BE" dirty="0"/>
              <a:t>Controle via </a:t>
            </a:r>
            <a:r>
              <a:rPr lang="nl-BE" dirty="0" err="1"/>
              <a:t>one</a:t>
            </a:r>
            <a:r>
              <a:rPr lang="nl-BE" dirty="0"/>
              <a:t>-way independent ANOVA</a:t>
            </a:r>
          </a:p>
          <a:p>
            <a:pPr marL="3027150" lvl="4" indent="-514350"/>
            <a:r>
              <a:rPr lang="nl-BE" dirty="0"/>
              <a:t>Covariaat als </a:t>
            </a:r>
            <a:r>
              <a:rPr lang="nl-BE" dirty="0" err="1"/>
              <a:t>afh</a:t>
            </a:r>
            <a:r>
              <a:rPr lang="nl-BE" dirty="0"/>
              <a:t>. variabele (hier: relatiestress)</a:t>
            </a:r>
          </a:p>
          <a:p>
            <a:pPr marL="3027150" lvl="4" indent="-514350"/>
            <a:r>
              <a:rPr lang="nl-BE" dirty="0" err="1"/>
              <a:t>Onafh</a:t>
            </a:r>
            <a:r>
              <a:rPr lang="nl-BE" dirty="0"/>
              <a:t>. variabele als </a:t>
            </a:r>
            <a:r>
              <a:rPr lang="nl-BE" dirty="0" err="1"/>
              <a:t>onafh</a:t>
            </a:r>
            <a:r>
              <a:rPr lang="nl-BE" dirty="0"/>
              <a:t>. variabele (hier: werksituatie)</a:t>
            </a:r>
          </a:p>
          <a:p>
            <a:pPr marL="1821150" lvl="2" indent="-514350">
              <a:buFont typeface="+mj-lt"/>
              <a:buAutoNum type="arabicPeriod" startAt="6"/>
            </a:pPr>
            <a:r>
              <a:rPr lang="nl-BE" b="1" dirty="0">
                <a:solidFill>
                  <a:srgbClr val="C00000"/>
                </a:solidFill>
              </a:rPr>
              <a:t>Homogeniteit van regressiehellingen tussen </a:t>
            </a:r>
            <a:r>
              <a:rPr lang="nl-BE" b="1" dirty="0" err="1">
                <a:solidFill>
                  <a:srgbClr val="C00000"/>
                </a:solidFill>
              </a:rPr>
              <a:t>afh</a:t>
            </a:r>
            <a:r>
              <a:rPr lang="nl-BE" b="1" dirty="0">
                <a:solidFill>
                  <a:srgbClr val="C00000"/>
                </a:solidFill>
              </a:rPr>
              <a:t>. variabele en covariaat</a:t>
            </a:r>
          </a:p>
          <a:p>
            <a:pPr marL="2393550" lvl="3" indent="-514350"/>
            <a:r>
              <a:rPr lang="nl-BE" dirty="0"/>
              <a:t>Opvragen van scatterplot (zie H12)</a:t>
            </a:r>
          </a:p>
          <a:p>
            <a:pPr marL="3027150" lvl="4" indent="-514350"/>
            <a:r>
              <a:rPr lang="nl-BE" dirty="0"/>
              <a:t>Covariaat op x-as</a:t>
            </a:r>
          </a:p>
          <a:p>
            <a:pPr marL="3027150" lvl="4" indent="-514350"/>
            <a:r>
              <a:rPr lang="nl-BE" dirty="0" err="1"/>
              <a:t>Afh</a:t>
            </a:r>
            <a:r>
              <a:rPr lang="nl-BE" dirty="0"/>
              <a:t>. variabele op y-as</a:t>
            </a:r>
          </a:p>
          <a:p>
            <a:pPr marL="1306800" lvl="2" indent="0">
              <a:buNone/>
            </a:pPr>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a:xfrm>
            <a:off x="2331721" y="8981161"/>
            <a:ext cx="13722366" cy="475989"/>
          </a:xfrm>
        </p:spPr>
        <p:txBody>
          <a:bodyPr/>
          <a:lstStyle/>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103</a:t>
            </a:fld>
            <a:endParaRPr lang="en-GB" noProof="0" dirty="0"/>
          </a:p>
        </p:txBody>
      </p:sp>
    </p:spTree>
    <p:extLst>
      <p:ext uri="{BB962C8B-B14F-4D97-AF65-F5344CB8AC3E}">
        <p14:creationId xmlns:p14="http://schemas.microsoft.com/office/powerpoint/2010/main" val="8067085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48C6FF06-CA09-48B9-876D-169648080FED}"/>
              </a:ext>
            </a:extLst>
          </p:cNvPr>
          <p:cNvPicPr>
            <a:picLocks noChangeAspect="1"/>
          </p:cNvPicPr>
          <p:nvPr/>
        </p:nvPicPr>
        <p:blipFill>
          <a:blip r:embed="rId3"/>
          <a:stretch>
            <a:fillRect/>
          </a:stretch>
        </p:blipFill>
        <p:spPr>
          <a:xfrm>
            <a:off x="7692795" y="3227803"/>
            <a:ext cx="9492915" cy="5731707"/>
          </a:xfrm>
          <a:prstGeom prst="rect">
            <a:avLst/>
          </a:prstGeom>
        </p:spPr>
      </p:pic>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err="1"/>
              <a:t>Ancova</a:t>
            </a:r>
            <a:endParaRPr lang="nl-BE" dirty="0"/>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solidFill>
                  <a:srgbClr val="C00000"/>
                </a:solidFill>
              </a:rPr>
              <a:t>Onafhankelijkheid tussen covariaat en </a:t>
            </a:r>
            <a:r>
              <a:rPr lang="nl-BE" b="1" dirty="0" err="1">
                <a:solidFill>
                  <a:srgbClr val="C00000"/>
                </a:solidFill>
              </a:rPr>
              <a:t>onafh</a:t>
            </a:r>
            <a:r>
              <a:rPr lang="nl-BE" b="1" dirty="0">
                <a:solidFill>
                  <a:srgbClr val="C00000"/>
                </a:solidFill>
              </a:rPr>
              <a:t>. variabele</a:t>
            </a:r>
          </a:p>
          <a:p>
            <a:pPr lvl="1"/>
            <a:r>
              <a:rPr lang="nl-BE" dirty="0"/>
              <a:t>Indien afhankelijk van elkaar:</a:t>
            </a:r>
          </a:p>
          <a:p>
            <a:pPr lvl="2"/>
            <a:r>
              <a:rPr lang="nl-BE" dirty="0"/>
              <a:t>Betrekken van covariaat zinloos</a:t>
            </a:r>
          </a:p>
          <a:p>
            <a:pPr lvl="2"/>
            <a:endParaRPr lang="nl-BE" dirty="0"/>
          </a:p>
          <a:p>
            <a:pPr lvl="1"/>
            <a:r>
              <a:rPr lang="nl-BE" dirty="0"/>
              <a:t>Door toevoegen van covariaat</a:t>
            </a:r>
            <a:br>
              <a:rPr lang="nl-BE" dirty="0"/>
            </a:br>
            <a:r>
              <a:rPr lang="nl-BE" dirty="0"/>
              <a:t>wordt B verklaard, waardoor A</a:t>
            </a:r>
            <a:br>
              <a:rPr lang="nl-BE" dirty="0"/>
            </a:br>
            <a:r>
              <a:rPr lang="nl-BE" dirty="0"/>
              <a:t>beter </a:t>
            </a:r>
            <a:r>
              <a:rPr lang="nl-BE" dirty="0" err="1"/>
              <a:t>bestudeerbaar</a:t>
            </a:r>
            <a:r>
              <a:rPr lang="nl-BE" dirty="0"/>
              <a:t> is</a:t>
            </a:r>
          </a:p>
          <a:p>
            <a:pPr lvl="2"/>
            <a:r>
              <a:rPr lang="nl-BE" dirty="0"/>
              <a:t>Maar als covariaat samenhangt</a:t>
            </a:r>
            <a:br>
              <a:rPr lang="nl-BE" dirty="0"/>
            </a:br>
            <a:r>
              <a:rPr lang="nl-BE" dirty="0"/>
              <a:t>met </a:t>
            </a:r>
            <a:r>
              <a:rPr lang="nl-BE" dirty="0" err="1"/>
              <a:t>onafh</a:t>
            </a:r>
            <a:r>
              <a:rPr lang="nl-BE" dirty="0"/>
              <a:t>. variabele: </a:t>
            </a:r>
            <a:r>
              <a:rPr lang="nl-BE" b="1" dirty="0"/>
              <a:t>C ontstaat</a:t>
            </a:r>
          </a:p>
          <a:p>
            <a:pPr lvl="2"/>
            <a:r>
              <a:rPr lang="nl-BE" dirty="0"/>
              <a:t>C neemt deel van A af, dus</a:t>
            </a:r>
            <a:br>
              <a:rPr lang="nl-BE" dirty="0"/>
            </a:br>
            <a:r>
              <a:rPr lang="nl-BE" b="1" dirty="0"/>
              <a:t>A bestuderen weer moeilijker</a:t>
            </a:r>
          </a:p>
          <a:p>
            <a:pPr lvl="3"/>
            <a:r>
              <a:rPr lang="nl-BE" dirty="0"/>
              <a:t>Dus: covariaat beter weglaten</a:t>
            </a:r>
          </a:p>
          <a:p>
            <a:pPr lvl="2"/>
            <a:endParaRPr lang="nl-BE" b="1" dirty="0"/>
          </a:p>
          <a:p>
            <a:pPr lvl="3"/>
            <a:endParaRPr lang="nl-BE" dirty="0"/>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104</a:t>
            </a:fld>
            <a:endParaRPr lang="en-GB" noProof="0" dirty="0"/>
          </a:p>
        </p:txBody>
      </p:sp>
    </p:spTree>
    <p:extLst>
      <p:ext uri="{BB962C8B-B14F-4D97-AF65-F5344CB8AC3E}">
        <p14:creationId xmlns:p14="http://schemas.microsoft.com/office/powerpoint/2010/main" val="730319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err="1"/>
              <a:t>Ancova</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solidFill>
                      <a:srgbClr val="C00000"/>
                    </a:solidFill>
                  </a:rPr>
                  <a:t>Onafhankelijkheid tussen covariaat en </a:t>
                </a:r>
                <a:r>
                  <a:rPr lang="nl-BE" b="1" dirty="0" err="1">
                    <a:solidFill>
                      <a:srgbClr val="C00000"/>
                    </a:solidFill>
                  </a:rPr>
                  <a:t>onafh</a:t>
                </a:r>
                <a:r>
                  <a:rPr lang="nl-BE" b="1" dirty="0">
                    <a:solidFill>
                      <a:srgbClr val="C00000"/>
                    </a:solidFill>
                  </a:rPr>
                  <a:t>. variabele</a:t>
                </a:r>
              </a:p>
              <a:p>
                <a:pPr lvl="1"/>
                <a:r>
                  <a:rPr lang="nl-BE" dirty="0"/>
                  <a:t>Testen via </a:t>
                </a:r>
                <a:r>
                  <a:rPr lang="nl-BE" dirty="0" err="1"/>
                  <a:t>one</a:t>
                </a:r>
                <a:r>
                  <a:rPr lang="nl-BE" dirty="0"/>
                  <a:t>-way independent ANOVA:</a:t>
                </a:r>
              </a:p>
              <a:p>
                <a:pPr lvl="1"/>
                <a:endParaRPr lang="nl-BE" dirty="0"/>
              </a:p>
              <a:p>
                <a:pPr lvl="1"/>
                <a:endParaRPr lang="nl-BE" b="1" dirty="0"/>
              </a:p>
              <a:p>
                <a:pPr lvl="1"/>
                <a:endParaRPr lang="nl-BE" b="1" dirty="0"/>
              </a:p>
              <a:p>
                <a:pPr lvl="1"/>
                <a:endParaRPr lang="nl-BE" b="1" dirty="0"/>
              </a:p>
              <a:p>
                <a:pPr lvl="1"/>
                <a:endParaRPr lang="nl-BE" b="1" dirty="0"/>
              </a:p>
              <a:p>
                <a:pPr marL="720000" lvl="1" indent="0">
                  <a:buNone/>
                </a:pPr>
                <a:endParaRPr lang="nl-BE" b="1" dirty="0"/>
              </a:p>
              <a:p>
                <a:pPr lvl="1"/>
                <a:r>
                  <a:rPr lang="nl-BE" b="1" dirty="0"/>
                  <a:t>p &lt;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a:t>
                </a:r>
              </a:p>
              <a:p>
                <a:pPr lvl="2"/>
                <a:r>
                  <a:rPr lang="nl-BE" dirty="0"/>
                  <a:t>Significant verband</a:t>
                </a:r>
              </a:p>
              <a:p>
                <a:pPr lvl="2"/>
                <a:r>
                  <a:rPr lang="nl-BE" dirty="0"/>
                  <a:t>Relatiestress afhankelijk van </a:t>
                </a:r>
                <a:br>
                  <a:rPr lang="nl-BE" dirty="0"/>
                </a:br>
                <a:r>
                  <a:rPr lang="nl-BE" dirty="0"/>
                  <a:t>werksituatie: beter geen ANCOVA</a:t>
                </a:r>
              </a:p>
              <a:p>
                <a:pPr lvl="2"/>
                <a:r>
                  <a:rPr lang="nl-BE" dirty="0"/>
                  <a:t>Maar </a:t>
                </a:r>
                <a:r>
                  <a:rPr lang="nl-BE" b="1" dirty="0"/>
                  <a:t>verwaarloosbare effectgrootte</a:t>
                </a:r>
                <a:r>
                  <a:rPr lang="nl-BE" dirty="0"/>
                  <a:t>: (</a:t>
                </a:r>
                <a:r>
                  <a:rPr lang="el-GR" dirty="0"/>
                  <a:t>η</a:t>
                </a:r>
                <a:r>
                  <a:rPr lang="nl-BE" baseline="30000" dirty="0"/>
                  <a:t>2</a:t>
                </a:r>
                <a:r>
                  <a:rPr lang="nl-BE" dirty="0"/>
                  <a:t> = .02)</a:t>
                </a:r>
              </a:p>
              <a:p>
                <a:pPr lvl="3"/>
                <a:r>
                  <a:rPr lang="nl-BE" b="1" dirty="0"/>
                  <a:t>Assumptie 6 als voldaan beschouwen</a:t>
                </a:r>
                <a:r>
                  <a:rPr lang="nl-BE" dirty="0"/>
                  <a:t>: ANCOVA kan uitgevoerd worden</a:t>
                </a:r>
              </a:p>
              <a:p>
                <a:pPr lvl="3"/>
                <a:endParaRPr lang="nl-BE" dirty="0"/>
              </a:p>
            </p:txBody>
          </p:sp>
        </mc:Choice>
        <mc:Fallback xmlns="">
          <p:sp>
            <p:nvSpPr>
              <p:cNvPr id="3" name="Tijdelijke aanduiding voor inhoud 2">
                <a:extLst>
                  <a:ext uri="{FF2B5EF4-FFF2-40B4-BE49-F238E27FC236}">
                    <a16:creationId xmlns:a16="http://schemas.microsoft.com/office/drawing/2014/main" id="{3CDE1E18-32B6-415F-BB7E-BD52DF9237A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105</a:t>
            </a:fld>
            <a:endParaRPr lang="en-GB" noProof="0" dirty="0"/>
          </a:p>
        </p:txBody>
      </p:sp>
      <p:pic>
        <p:nvPicPr>
          <p:cNvPr id="6" name="Afbeelding 5">
            <a:extLst>
              <a:ext uri="{FF2B5EF4-FFF2-40B4-BE49-F238E27FC236}">
                <a16:creationId xmlns:a16="http://schemas.microsoft.com/office/drawing/2014/main" id="{B62493B8-A98F-4979-946D-5447F9B31B8D}"/>
              </a:ext>
            </a:extLst>
          </p:cNvPr>
          <p:cNvPicPr>
            <a:picLocks noChangeAspect="1"/>
          </p:cNvPicPr>
          <p:nvPr/>
        </p:nvPicPr>
        <p:blipFill>
          <a:blip r:embed="rId4"/>
          <a:stretch>
            <a:fillRect/>
          </a:stretch>
        </p:blipFill>
        <p:spPr>
          <a:xfrm>
            <a:off x="1697188" y="2996619"/>
            <a:ext cx="7085865" cy="2919094"/>
          </a:xfrm>
          <a:prstGeom prst="rect">
            <a:avLst/>
          </a:prstGeom>
        </p:spPr>
      </p:pic>
      <p:sp>
        <p:nvSpPr>
          <p:cNvPr id="7" name="Rechthoek 6">
            <a:extLst>
              <a:ext uri="{FF2B5EF4-FFF2-40B4-BE49-F238E27FC236}">
                <a16:creationId xmlns:a16="http://schemas.microsoft.com/office/drawing/2014/main" id="{AC42969A-B7C7-43BC-A7B2-9CBEE847249B}"/>
              </a:ext>
            </a:extLst>
          </p:cNvPr>
          <p:cNvSpPr/>
          <p:nvPr/>
        </p:nvSpPr>
        <p:spPr>
          <a:xfrm>
            <a:off x="3082590" y="2996620"/>
            <a:ext cx="3967915" cy="45644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C4905609-2AAE-4420-BC13-EECC20B5C68E}"/>
              </a:ext>
            </a:extLst>
          </p:cNvPr>
          <p:cNvSpPr/>
          <p:nvPr/>
        </p:nvSpPr>
        <p:spPr>
          <a:xfrm>
            <a:off x="7515898" y="2996620"/>
            <a:ext cx="1231060" cy="45644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 name="Afbeelding 9">
            <a:extLst>
              <a:ext uri="{FF2B5EF4-FFF2-40B4-BE49-F238E27FC236}">
                <a16:creationId xmlns:a16="http://schemas.microsoft.com/office/drawing/2014/main" id="{17C47B0E-6C3C-407E-9E96-7E8B697BA738}"/>
              </a:ext>
            </a:extLst>
          </p:cNvPr>
          <p:cNvPicPr>
            <a:picLocks noChangeAspect="1"/>
          </p:cNvPicPr>
          <p:nvPr/>
        </p:nvPicPr>
        <p:blipFill>
          <a:blip r:embed="rId5"/>
          <a:stretch>
            <a:fillRect/>
          </a:stretch>
        </p:blipFill>
        <p:spPr>
          <a:xfrm>
            <a:off x="9456456" y="2608551"/>
            <a:ext cx="7642202" cy="2413327"/>
          </a:xfrm>
          <a:prstGeom prst="rect">
            <a:avLst/>
          </a:prstGeom>
        </p:spPr>
      </p:pic>
      <p:pic>
        <p:nvPicPr>
          <p:cNvPr id="11" name="Afbeelding 10">
            <a:extLst>
              <a:ext uri="{FF2B5EF4-FFF2-40B4-BE49-F238E27FC236}">
                <a16:creationId xmlns:a16="http://schemas.microsoft.com/office/drawing/2014/main" id="{CCB41C4E-E891-4745-9E3A-BF05C93EE2DA}"/>
              </a:ext>
            </a:extLst>
          </p:cNvPr>
          <p:cNvPicPr>
            <a:picLocks noChangeAspect="1"/>
          </p:cNvPicPr>
          <p:nvPr/>
        </p:nvPicPr>
        <p:blipFill rotWithShape="1">
          <a:blip r:embed="rId6"/>
          <a:srcRect b="13050"/>
          <a:stretch/>
        </p:blipFill>
        <p:spPr>
          <a:xfrm>
            <a:off x="8870105" y="5010695"/>
            <a:ext cx="8228553" cy="2758471"/>
          </a:xfrm>
          <a:prstGeom prst="rect">
            <a:avLst/>
          </a:prstGeom>
        </p:spPr>
      </p:pic>
      <p:sp>
        <p:nvSpPr>
          <p:cNvPr id="14" name="Rechthoek 13">
            <a:extLst>
              <a:ext uri="{FF2B5EF4-FFF2-40B4-BE49-F238E27FC236}">
                <a16:creationId xmlns:a16="http://schemas.microsoft.com/office/drawing/2014/main" id="{4C80FC10-3F6E-4875-8469-F92131C3807A}"/>
              </a:ext>
            </a:extLst>
          </p:cNvPr>
          <p:cNvSpPr/>
          <p:nvPr/>
        </p:nvSpPr>
        <p:spPr>
          <a:xfrm>
            <a:off x="15998176" y="3597442"/>
            <a:ext cx="1013430" cy="67004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546E8ACF-AF7E-4A80-9E3A-B04223A7E331}"/>
              </a:ext>
            </a:extLst>
          </p:cNvPr>
          <p:cNvSpPr/>
          <p:nvPr/>
        </p:nvSpPr>
        <p:spPr>
          <a:xfrm>
            <a:off x="11277784" y="6060500"/>
            <a:ext cx="3557151" cy="34030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16330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C6709540-0BBB-452A-9192-014C811206CD}"/>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876757" y="2576976"/>
            <a:ext cx="10402635" cy="6133887"/>
          </a:xfr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8194001"/>
          </a:xfrm>
        </p:spPr>
        <p:txBody>
          <a:bodyPr>
            <a:normAutofit/>
          </a:bodyPr>
          <a:lstStyle/>
          <a:p>
            <a:r>
              <a:rPr lang="nl-BE" b="1" dirty="0">
                <a:solidFill>
                  <a:srgbClr val="C00000"/>
                </a:solidFill>
              </a:rPr>
              <a:t>Homogeniteit van regressiehellingen</a:t>
            </a:r>
          </a:p>
          <a:p>
            <a:pPr marL="1234350" lvl="1" indent="-514350"/>
            <a:r>
              <a:rPr lang="nl-BE" dirty="0"/>
              <a:t>Opvragen scatterplot (zie H12)</a:t>
            </a:r>
          </a:p>
          <a:p>
            <a:pPr marL="1821150" lvl="2" indent="-514350"/>
            <a:r>
              <a:rPr lang="nl-BE" dirty="0"/>
              <a:t>Hellingen regressielijnen </a:t>
            </a:r>
            <a:br>
              <a:rPr lang="nl-BE" dirty="0"/>
            </a:br>
            <a:r>
              <a:rPr lang="nl-BE" dirty="0"/>
              <a:t>zijn ongeveer gelijk</a:t>
            </a:r>
            <a:br>
              <a:rPr lang="nl-BE" dirty="0"/>
            </a:br>
            <a:r>
              <a:rPr lang="nl-BE" dirty="0"/>
              <a:t>= </a:t>
            </a:r>
            <a:r>
              <a:rPr lang="nl-BE" b="1" dirty="0"/>
              <a:t>assumptie 7 vervuld</a:t>
            </a:r>
          </a:p>
          <a:p>
            <a:pPr marL="1821150" lvl="2" indent="-514350"/>
            <a:endParaRPr lang="nl-BE" b="1" dirty="0"/>
          </a:p>
          <a:p>
            <a:pPr marL="1821150" lvl="2" indent="-514350"/>
            <a:endParaRPr lang="nl-BE" b="1" dirty="0"/>
          </a:p>
          <a:p>
            <a:pPr marL="1821150" lvl="2" indent="-514350"/>
            <a:endParaRPr lang="nl-BE" b="1" dirty="0"/>
          </a:p>
          <a:p>
            <a:pPr marL="1821150" lvl="2" indent="-514350"/>
            <a:endParaRPr lang="nl-BE" b="1" dirty="0"/>
          </a:p>
          <a:p>
            <a:pPr marL="1821150" lvl="2" indent="-514350"/>
            <a:endParaRPr lang="nl-BE" b="1" dirty="0"/>
          </a:p>
          <a:p>
            <a:pPr marL="1821150" lvl="2" indent="-514350"/>
            <a:endParaRPr lang="nl-BE" b="1" dirty="0"/>
          </a:p>
          <a:p>
            <a:pPr marL="1821150" lvl="2" indent="-514350"/>
            <a:r>
              <a:rPr lang="nl-BE" b="1" dirty="0">
                <a:solidFill>
                  <a:srgbClr val="C00000"/>
                </a:solidFill>
              </a:rPr>
              <a:t>Maar: </a:t>
            </a:r>
            <a:r>
              <a:rPr lang="nl-BE" dirty="0">
                <a:solidFill>
                  <a:srgbClr val="C00000"/>
                </a:solidFill>
              </a:rPr>
              <a:t>vaak moeilijk om dit</a:t>
            </a:r>
            <a:br>
              <a:rPr lang="nl-BE" dirty="0">
                <a:solidFill>
                  <a:srgbClr val="C00000"/>
                </a:solidFill>
              </a:rPr>
            </a:br>
            <a:r>
              <a:rPr lang="nl-BE" dirty="0">
                <a:solidFill>
                  <a:srgbClr val="C00000"/>
                </a:solidFill>
              </a:rPr>
              <a:t>te beslissen o.b.v. een grafiek</a:t>
            </a:r>
            <a:br>
              <a:rPr lang="nl-BE" dirty="0"/>
            </a:br>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106</a:t>
            </a:fld>
            <a:endParaRPr lang="en-GB" noProof="0" dirty="0"/>
          </a:p>
        </p:txBody>
      </p:sp>
    </p:spTree>
    <p:extLst>
      <p:ext uri="{BB962C8B-B14F-4D97-AF65-F5344CB8AC3E}">
        <p14:creationId xmlns:p14="http://schemas.microsoft.com/office/powerpoint/2010/main" val="1074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werksituatie en verbale agressie, </a:t>
            </a:r>
            <a:r>
              <a:rPr lang="nl-BE" i="1" u="sng" dirty="0"/>
              <a:t>gecontroleerd voor</a:t>
            </a:r>
            <a:r>
              <a:rPr lang="nl-BE" i="1" dirty="0"/>
              <a:t> 				</a:t>
            </a:r>
            <a:r>
              <a:rPr lang="nl-BE" i="1" u="sng" dirty="0"/>
              <a:t>relatiestress</a:t>
            </a:r>
            <a:r>
              <a:rPr lang="nl-BE" i="1" dirty="0"/>
              <a:t>: bij mensen die thuis studeren, thuis werken of op hun werkplek 					werken komt verbale agressie binnen de relatie even vaak voor, onafhankelijk van 			de hoeveelheid relatiestress</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werksituatie en verbale agressie, </a:t>
            </a:r>
            <a:r>
              <a:rPr lang="nl-BE" i="1" u="sng" dirty="0"/>
              <a:t>gecontroleerd voor</a:t>
            </a:r>
            <a:r>
              <a:rPr lang="nl-BE" i="1" dirty="0"/>
              <a:t> 					</a:t>
            </a:r>
            <a:r>
              <a:rPr lang="nl-BE" i="1" u="sng" dirty="0"/>
              <a:t>relatiestress</a:t>
            </a:r>
            <a:r>
              <a:rPr lang="nl-BE" i="1" dirty="0"/>
              <a:t>: bij minstens één van de drie verschillende werksituaties komt 						verbale agressie binnen de relatie vaker of minder vaak voor, onafhankelijk van 				de hoeveelheid relatiestress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107</a:t>
            </a:fld>
            <a:endParaRPr lang="en-GB" noProof="0" dirty="0"/>
          </a:p>
        </p:txBody>
      </p:sp>
    </p:spTree>
    <p:extLst>
      <p:ext uri="{BB962C8B-B14F-4D97-AF65-F5344CB8AC3E}">
        <p14:creationId xmlns:p14="http://schemas.microsoft.com/office/powerpoint/2010/main" val="364810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4. </a:t>
                </a:r>
                <a:r>
                  <a:rPr lang="nl-BE" dirty="0"/>
                  <a:t>Significantieniveau bepalen</a:t>
                </a:r>
              </a:p>
              <a:p>
                <a:pPr lvl="1"/>
                <a:r>
                  <a:rPr lang="nl-BE" dirty="0"/>
                  <a:t>Minimaal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1438 (&gt; 400)</a:t>
                </a:r>
                <a:endParaRPr lang="nl-BE" b="1" dirty="0"/>
              </a:p>
              <a:p>
                <a:endParaRPr lang="nl-BE" b="1" dirty="0"/>
              </a:p>
              <a:p>
                <a:r>
                  <a:rPr lang="nl-BE" b="1" dirty="0"/>
                  <a:t>Stap 5. </a:t>
                </a:r>
                <a:r>
                  <a:rPr lang="nl-BE" dirty="0"/>
                  <a:t>Toetsingsgrootheid en p-waarde berekenen</a:t>
                </a:r>
              </a:p>
              <a:p>
                <a:pPr lvl="1"/>
                <a:r>
                  <a:rPr lang="nl-BE" b="1" dirty="0" err="1"/>
                  <a:t>Partial</a:t>
                </a:r>
                <a:r>
                  <a:rPr lang="nl-BE" b="1" dirty="0"/>
                  <a:t> </a:t>
                </a:r>
                <a:r>
                  <a:rPr lang="nl-BE" b="1" dirty="0" err="1"/>
                  <a:t>eta-squared</a:t>
                </a:r>
                <a:r>
                  <a:rPr lang="nl-BE" b="1" dirty="0"/>
                  <a:t> (</a:t>
                </a:r>
                <a:r>
                  <a:rPr lang="el-GR" b="1" dirty="0"/>
                  <a:t>η</a:t>
                </a:r>
                <a:r>
                  <a:rPr lang="nl-BE" b="1" baseline="-25000" dirty="0"/>
                  <a:t>p</a:t>
                </a:r>
                <a:r>
                  <a:rPr lang="nl-BE" b="1" baseline="30000" dirty="0"/>
                  <a:t>2</a:t>
                </a:r>
                <a:r>
                  <a:rPr lang="nl-BE" b="1" dirty="0"/>
                  <a:t>) </a:t>
                </a:r>
                <a:r>
                  <a:rPr lang="nl-BE" dirty="0"/>
                  <a:t>als maat van effectgrootte bij ANCOVA</a:t>
                </a:r>
              </a:p>
              <a:p>
                <a:pPr lvl="2"/>
                <a:r>
                  <a:rPr lang="nl-BE" dirty="0"/>
                  <a:t>Berekend door SPSS</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084" y="5539878"/>
            <a:ext cx="7896343" cy="3679276"/>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108</a:t>
            </a:fld>
            <a:endParaRPr lang="en-GB" noProof="0" dirty="0"/>
          </a:p>
        </p:txBody>
      </p:sp>
      <p:pic>
        <p:nvPicPr>
          <p:cNvPr id="4" name="Afbeelding 3">
            <a:extLst>
              <a:ext uri="{FF2B5EF4-FFF2-40B4-BE49-F238E27FC236}">
                <a16:creationId xmlns:a16="http://schemas.microsoft.com/office/drawing/2014/main" id="{D615129E-415C-4768-86E8-1AB19F548757}"/>
              </a:ext>
            </a:extLst>
          </p:cNvPr>
          <p:cNvPicPr>
            <a:picLocks noChangeAspect="1"/>
          </p:cNvPicPr>
          <p:nvPr/>
        </p:nvPicPr>
        <p:blipFill>
          <a:blip r:embed="rId4"/>
          <a:stretch>
            <a:fillRect/>
          </a:stretch>
        </p:blipFill>
        <p:spPr>
          <a:xfrm>
            <a:off x="2661981" y="6089219"/>
            <a:ext cx="4867954" cy="1848108"/>
          </a:xfrm>
          <a:prstGeom prst="rect">
            <a:avLst/>
          </a:prstGeom>
        </p:spPr>
      </p:pic>
    </p:spTree>
    <p:extLst>
      <p:ext uri="{BB962C8B-B14F-4D97-AF65-F5344CB8AC3E}">
        <p14:creationId xmlns:p14="http://schemas.microsoft.com/office/powerpoint/2010/main" val="5694662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independent ANCOVA in SPSS: </a:t>
            </a:r>
            <a:br>
              <a:rPr lang="nl-BE" b="1" dirty="0"/>
            </a:br>
            <a:r>
              <a:rPr lang="nl-BE" i="1" dirty="0" err="1">
                <a:sym typeface="Wingdings" panose="05000000000000000000" pitchFamily="2" charset="2"/>
              </a:rPr>
              <a:t>Analyze</a:t>
            </a:r>
            <a:r>
              <a:rPr lang="nl-BE" i="1" dirty="0"/>
              <a:t> ›› General </a:t>
            </a:r>
            <a:r>
              <a:rPr lang="nl-BE" i="1" dirty="0" err="1"/>
              <a:t>Linear</a:t>
            </a:r>
            <a:r>
              <a:rPr lang="nl-BE" i="1" dirty="0"/>
              <a:t> Model ›› </a:t>
            </a:r>
            <a:r>
              <a:rPr lang="nl-BE" i="1" dirty="0" err="1"/>
              <a:t>Univariate</a:t>
            </a: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3" name="Tijdelijke aanduiding voor inhoud 2">
            <a:extLst>
              <a:ext uri="{FF2B5EF4-FFF2-40B4-BE49-F238E27FC236}">
                <a16:creationId xmlns:a16="http://schemas.microsoft.com/office/drawing/2014/main" id="{127CEAC5-BDD0-4C30-B46C-6723A4093A6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8370557" y="3347634"/>
            <a:ext cx="8341557" cy="5502273"/>
          </a:xfrm>
        </p:spPr>
      </p:pic>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28" y="3347634"/>
            <a:ext cx="7664422" cy="3518700"/>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508699" y="5492579"/>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1587759" y="4365185"/>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644645" y="4298653"/>
            <a:ext cx="1682743" cy="322625"/>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10759853" y="6688280"/>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1599792" y="6345560"/>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109</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5231934" y="663142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cxnSp>
        <p:nvCxnSpPr>
          <p:cNvPr id="24" name="Rechte verbindingslijn met pijl 18">
            <a:extLst>
              <a:ext uri="{FF2B5EF4-FFF2-40B4-BE49-F238E27FC236}">
                <a16:creationId xmlns:a16="http://schemas.microsoft.com/office/drawing/2014/main" id="{92FCE796-59F2-413A-B327-35F9F639672E}"/>
              </a:ext>
            </a:extLst>
          </p:cNvPr>
          <p:cNvCxnSpPr>
            <a:cxnSpLocks/>
          </p:cNvCxnSpPr>
          <p:nvPr/>
        </p:nvCxnSpPr>
        <p:spPr>
          <a:xfrm>
            <a:off x="10644645" y="4791327"/>
            <a:ext cx="1649938" cy="2543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18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pic>
        <p:nvPicPr>
          <p:cNvPr id="7" name="Tijdelijke aanduiding voor inhoud 6">
            <a:extLst>
              <a:ext uri="{FF2B5EF4-FFF2-40B4-BE49-F238E27FC236}">
                <a16:creationId xmlns:a16="http://schemas.microsoft.com/office/drawing/2014/main" id="{A147F194-6294-4436-86CA-8BA85D596E9C}"/>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4404235" y="4619805"/>
            <a:ext cx="12485237" cy="4938723"/>
          </a:xfrm>
        </p:spPr>
      </p:pic>
      <p:grpSp>
        <p:nvGrpSpPr>
          <p:cNvPr id="9" name="Groep 8">
            <a:extLst>
              <a:ext uri="{FF2B5EF4-FFF2-40B4-BE49-F238E27FC236}">
                <a16:creationId xmlns:a16="http://schemas.microsoft.com/office/drawing/2014/main" id="{9C14AB31-100A-4DA7-BF8C-A60E4F168E73}"/>
              </a:ext>
            </a:extLst>
          </p:cNvPr>
          <p:cNvGrpSpPr/>
          <p:nvPr/>
        </p:nvGrpSpPr>
        <p:grpSpPr>
          <a:xfrm>
            <a:off x="4644189" y="4461149"/>
            <a:ext cx="8674769" cy="5037219"/>
            <a:chOff x="4644189" y="4656221"/>
            <a:chExt cx="8674769" cy="5037219"/>
          </a:xfrm>
        </p:grpSpPr>
        <p:sp>
          <p:nvSpPr>
            <p:cNvPr id="8" name="Rechthoek 7">
              <a:extLst>
                <a:ext uri="{FF2B5EF4-FFF2-40B4-BE49-F238E27FC236}">
                  <a16:creationId xmlns:a16="http://schemas.microsoft.com/office/drawing/2014/main" id="{A3A1CAA9-A1AF-46ED-9783-EBCD96699DCD}"/>
                </a:ext>
              </a:extLst>
            </p:cNvPr>
            <p:cNvSpPr/>
            <p:nvPr/>
          </p:nvSpPr>
          <p:spPr>
            <a:xfrm>
              <a:off x="4644189" y="4656221"/>
              <a:ext cx="8674769" cy="1167063"/>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1BCABF6D-926A-417E-A70F-A5BADA83EF7B}"/>
                </a:ext>
              </a:extLst>
            </p:cNvPr>
            <p:cNvSpPr/>
            <p:nvPr/>
          </p:nvSpPr>
          <p:spPr>
            <a:xfrm>
              <a:off x="4644189" y="8728598"/>
              <a:ext cx="8674769" cy="964842"/>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2"/>
            <a:ext cx="16858641" cy="7877167"/>
          </a:xfrm>
        </p:spPr>
        <p:txBody>
          <a:bodyPr>
            <a:normAutofit/>
          </a:bodyPr>
          <a:lstStyle/>
          <a:p>
            <a:pPr marL="86400" indent="0">
              <a:buNone/>
            </a:pPr>
            <a:r>
              <a:rPr lang="nl-BE" b="1" dirty="0"/>
              <a:t>F-waarde toegepast in ANOVA</a:t>
            </a:r>
            <a:endParaRPr lang="nl-BE" dirty="0"/>
          </a:p>
          <a:p>
            <a:r>
              <a:rPr lang="nl-BE" dirty="0"/>
              <a:t>Net zoals Levene toets: verschil in varianties toetsen</a:t>
            </a:r>
          </a:p>
          <a:p>
            <a:pPr lvl="1"/>
            <a:r>
              <a:rPr lang="nl-BE" dirty="0"/>
              <a:t>Maar bij ANOVA: andere types variantie onderzocht</a:t>
            </a:r>
          </a:p>
          <a:p>
            <a:r>
              <a:rPr lang="nl-BE" dirty="0"/>
              <a:t>Bv. 	Doen heteroseksuele (= 1), reeds geuite niet-heteroseksuele (= 2) en nog niet 				geuite niet-heteroseksuele jongeren (= 3) gemiddeld even vaak aan </a:t>
            </a:r>
            <a:r>
              <a:rPr lang="nl-BE" dirty="0" err="1"/>
              <a:t>sexting</a:t>
            </a:r>
            <a:r>
              <a:rPr lang="nl-BE" dirty="0"/>
              <a:t>?</a:t>
            </a:r>
          </a:p>
          <a:p>
            <a:r>
              <a:rPr lang="nl-BE" dirty="0"/>
              <a:t>Verdeling scores:</a:t>
            </a:r>
          </a:p>
          <a:p>
            <a:pPr lvl="2"/>
            <a:endParaRPr lang="nl-BE" dirty="0"/>
          </a:p>
          <a:p>
            <a:pPr lvl="2"/>
            <a:endParaRPr lang="nl-BE" dirty="0"/>
          </a:p>
          <a:p>
            <a:pPr lvl="2"/>
            <a:endParaRPr lang="nl-BE" dirty="0"/>
          </a:p>
          <a:p>
            <a:pPr lvl="2"/>
            <a:endParaRPr lang="nl-BE" dirty="0"/>
          </a:p>
          <a:p>
            <a:pPr lvl="2"/>
            <a:endParaRPr lang="nl-BE" dirty="0"/>
          </a:p>
          <a:p>
            <a:pPr lvl="2"/>
            <a:endParaRPr lang="nl-BE" dirty="0"/>
          </a:p>
          <a:p>
            <a:pPr lvl="2"/>
            <a:endParaRPr lang="nl-BE" dirty="0"/>
          </a:p>
          <a:p>
            <a:pPr lvl="3"/>
            <a:r>
              <a:rPr lang="nl-BE" b="1" dirty="0"/>
              <a:t>ANOVA</a:t>
            </a:r>
            <a:r>
              <a:rPr lang="nl-BE" dirty="0"/>
              <a:t>: verschillen deze groepsgemiddelden significant van elkaar?</a:t>
            </a:r>
          </a:p>
        </p:txBody>
      </p:sp>
      <p:pic>
        <p:nvPicPr>
          <p:cNvPr id="13" name="Afbeelding 12">
            <a:extLst>
              <a:ext uri="{FF2B5EF4-FFF2-40B4-BE49-F238E27FC236}">
                <a16:creationId xmlns:a16="http://schemas.microsoft.com/office/drawing/2014/main" id="{6EE25B1A-6356-4EF9-B4FD-B3EC8F0978F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14690522" y="7116826"/>
            <a:ext cx="2198950" cy="2198950"/>
          </a:xfrm>
          <a:prstGeom prst="rect">
            <a:avLst/>
          </a:prstGeom>
        </p:spPr>
      </p:pic>
      <mc:AlternateContent xmlns:mc="http://schemas.openxmlformats.org/markup-compatibility/2006" xmlns:a14="http://schemas.microsoft.com/office/drawing/2010/main">
        <mc:Choice Requires="a14">
          <p:sp>
            <p:nvSpPr>
              <p:cNvPr id="14" name="Rechthoek 13">
                <a:extLst>
                  <a:ext uri="{FF2B5EF4-FFF2-40B4-BE49-F238E27FC236}">
                    <a16:creationId xmlns:a16="http://schemas.microsoft.com/office/drawing/2014/main" id="{F5D1228B-F0F1-4CD3-A9D1-95A2DBFBBADE}"/>
                  </a:ext>
                </a:extLst>
              </p:cNvPr>
              <p:cNvSpPr/>
              <p:nvPr/>
            </p:nvSpPr>
            <p:spPr>
              <a:xfrm>
                <a:off x="5817305" y="5044680"/>
                <a:ext cx="595035" cy="486287"/>
              </a:xfrm>
              <a:prstGeom prst="rect">
                <a:avLst/>
              </a:prstGeom>
            </p:spPr>
            <p:txBody>
              <a:bodyPr wrap="none">
                <a:spAutoFit/>
              </a:bodyPr>
              <a:lstStyle/>
              <a:p>
                <a14:m>
                  <m:oMath xmlns:m="http://schemas.openxmlformats.org/officeDocument/2006/math">
                    <m:acc>
                      <m:accPr>
                        <m:chr m:val="̅"/>
                        <m:ctrlPr>
                          <a:rPr lang="nl-BE" b="1" i="1" smtClean="0">
                            <a:solidFill>
                              <a:srgbClr val="F08341"/>
                            </a:solidFill>
                            <a:latin typeface="Cambria Math" panose="02040503050406030204" pitchFamily="18" charset="0"/>
                          </a:rPr>
                        </m:ctrlPr>
                      </m:accPr>
                      <m:e>
                        <m:r>
                          <a:rPr lang="nl-BE" b="1" i="1">
                            <a:solidFill>
                              <a:srgbClr val="F08341"/>
                            </a:solidFill>
                            <a:latin typeface="Cambria Math" panose="02040503050406030204" pitchFamily="18" charset="0"/>
                          </a:rPr>
                          <m:t>𝑿</m:t>
                        </m:r>
                      </m:e>
                    </m:acc>
                  </m:oMath>
                </a14:m>
                <a:r>
                  <a:rPr lang="nl-BE" b="1" baseline="-25000" dirty="0">
                    <a:solidFill>
                      <a:srgbClr val="F08341"/>
                    </a:solidFill>
                  </a:rPr>
                  <a:t>1 </a:t>
                </a:r>
                <a:endParaRPr lang="nl-BE" dirty="0"/>
              </a:p>
            </p:txBody>
          </p:sp>
        </mc:Choice>
        <mc:Fallback xmlns="">
          <p:sp>
            <p:nvSpPr>
              <p:cNvPr id="14" name="Rechthoek 13">
                <a:extLst>
                  <a:ext uri="{FF2B5EF4-FFF2-40B4-BE49-F238E27FC236}">
                    <a16:creationId xmlns:a16="http://schemas.microsoft.com/office/drawing/2014/main" id="{F5D1228B-F0F1-4CD3-A9D1-95A2DBFBBADE}"/>
                  </a:ext>
                </a:extLst>
              </p:cNvPr>
              <p:cNvSpPr>
                <a:spLocks noRot="1" noChangeAspect="1" noMove="1" noResize="1" noEditPoints="1" noAdjustHandles="1" noChangeArrowheads="1" noChangeShapeType="1" noTextEdit="1"/>
              </p:cNvSpPr>
              <p:nvPr/>
            </p:nvSpPr>
            <p:spPr>
              <a:xfrm>
                <a:off x="5817305" y="5044680"/>
                <a:ext cx="595035" cy="486287"/>
              </a:xfrm>
              <a:prstGeom prst="rect">
                <a:avLst/>
              </a:prstGeom>
              <a:blipFill>
                <a:blip r:embed="rId6"/>
                <a:stretch>
                  <a:fillRect r="-6122" b="-2784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5" name="Rechthoek 14">
                <a:extLst>
                  <a:ext uri="{FF2B5EF4-FFF2-40B4-BE49-F238E27FC236}">
                    <a16:creationId xmlns:a16="http://schemas.microsoft.com/office/drawing/2014/main" id="{014E95F1-C15F-4A61-AC18-301144D117FE}"/>
                  </a:ext>
                </a:extLst>
              </p:cNvPr>
              <p:cNvSpPr/>
              <p:nvPr/>
            </p:nvSpPr>
            <p:spPr>
              <a:xfrm>
                <a:off x="8981573" y="5044680"/>
                <a:ext cx="595035" cy="486287"/>
              </a:xfrm>
              <a:prstGeom prst="rect">
                <a:avLst/>
              </a:prstGeom>
            </p:spPr>
            <p:txBody>
              <a:bodyPr wrap="none">
                <a:spAutoFit/>
              </a:bodyPr>
              <a:lstStyle/>
              <a:p>
                <a14:m>
                  <m:oMath xmlns:m="http://schemas.openxmlformats.org/officeDocument/2006/math">
                    <m:acc>
                      <m:accPr>
                        <m:chr m:val="̅"/>
                        <m:ctrlPr>
                          <a:rPr lang="nl-BE" b="1" i="1" smtClean="0">
                            <a:solidFill>
                              <a:srgbClr val="099D45"/>
                            </a:solidFill>
                            <a:latin typeface="Cambria Math" panose="02040503050406030204" pitchFamily="18" charset="0"/>
                          </a:rPr>
                        </m:ctrlPr>
                      </m:accPr>
                      <m:e>
                        <m:r>
                          <a:rPr lang="nl-BE" b="1" i="1">
                            <a:solidFill>
                              <a:srgbClr val="099D45"/>
                            </a:solidFill>
                            <a:latin typeface="Cambria Math" panose="02040503050406030204" pitchFamily="18" charset="0"/>
                          </a:rPr>
                          <m:t>𝑿</m:t>
                        </m:r>
                      </m:e>
                    </m:acc>
                  </m:oMath>
                </a14:m>
                <a:r>
                  <a:rPr lang="nl-BE" b="1" baseline="-25000" dirty="0">
                    <a:solidFill>
                      <a:srgbClr val="099D45"/>
                    </a:solidFill>
                  </a:rPr>
                  <a:t>2 </a:t>
                </a:r>
                <a:endParaRPr lang="nl-BE" dirty="0"/>
              </a:p>
            </p:txBody>
          </p:sp>
        </mc:Choice>
        <mc:Fallback xmlns="">
          <p:sp>
            <p:nvSpPr>
              <p:cNvPr id="15" name="Rechthoek 14">
                <a:extLst>
                  <a:ext uri="{FF2B5EF4-FFF2-40B4-BE49-F238E27FC236}">
                    <a16:creationId xmlns:a16="http://schemas.microsoft.com/office/drawing/2014/main" id="{014E95F1-C15F-4A61-AC18-301144D117FE}"/>
                  </a:ext>
                </a:extLst>
              </p:cNvPr>
              <p:cNvSpPr>
                <a:spLocks noRot="1" noChangeAspect="1" noMove="1" noResize="1" noEditPoints="1" noAdjustHandles="1" noChangeArrowheads="1" noChangeShapeType="1" noTextEdit="1"/>
              </p:cNvSpPr>
              <p:nvPr/>
            </p:nvSpPr>
            <p:spPr>
              <a:xfrm>
                <a:off x="8981573" y="5044680"/>
                <a:ext cx="595035" cy="486287"/>
              </a:xfrm>
              <a:prstGeom prst="rect">
                <a:avLst/>
              </a:prstGeom>
              <a:blipFill>
                <a:blip r:embed="rId7"/>
                <a:stretch>
                  <a:fillRect b="-2784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6" name="Rechthoek 15">
                <a:extLst>
                  <a:ext uri="{FF2B5EF4-FFF2-40B4-BE49-F238E27FC236}">
                    <a16:creationId xmlns:a16="http://schemas.microsoft.com/office/drawing/2014/main" id="{20826599-92DD-4533-BCB7-1F5158C5F941}"/>
                  </a:ext>
                </a:extLst>
              </p:cNvPr>
              <p:cNvSpPr/>
              <p:nvPr/>
            </p:nvSpPr>
            <p:spPr>
              <a:xfrm>
                <a:off x="11212466" y="5044680"/>
                <a:ext cx="595035" cy="486287"/>
              </a:xfrm>
              <a:prstGeom prst="rect">
                <a:avLst/>
              </a:prstGeom>
            </p:spPr>
            <p:txBody>
              <a:bodyPr wrap="none">
                <a:spAutoFit/>
              </a:bodyPr>
              <a:lstStyle/>
              <a:p>
                <a14:m>
                  <m:oMath xmlns:m="http://schemas.openxmlformats.org/officeDocument/2006/math">
                    <m:acc>
                      <m:accPr>
                        <m:chr m:val="̅"/>
                        <m:ctrlPr>
                          <a:rPr lang="nl-BE" b="1" i="1" smtClean="0">
                            <a:solidFill>
                              <a:srgbClr val="2EA4C9"/>
                            </a:solidFill>
                            <a:latin typeface="Cambria Math" panose="02040503050406030204" pitchFamily="18" charset="0"/>
                          </a:rPr>
                        </m:ctrlPr>
                      </m:accPr>
                      <m:e>
                        <m:r>
                          <a:rPr lang="nl-BE" b="1" i="1">
                            <a:solidFill>
                              <a:srgbClr val="2EA4C9"/>
                            </a:solidFill>
                            <a:latin typeface="Cambria Math" panose="02040503050406030204" pitchFamily="18" charset="0"/>
                          </a:rPr>
                          <m:t>𝑿</m:t>
                        </m:r>
                      </m:e>
                    </m:acc>
                  </m:oMath>
                </a14:m>
                <a:r>
                  <a:rPr lang="nl-BE" b="1" baseline="-25000" dirty="0">
                    <a:solidFill>
                      <a:srgbClr val="2EA4C9"/>
                    </a:solidFill>
                  </a:rPr>
                  <a:t>3 </a:t>
                </a:r>
                <a:endParaRPr lang="nl-BE" dirty="0"/>
              </a:p>
            </p:txBody>
          </p:sp>
        </mc:Choice>
        <mc:Fallback xmlns="">
          <p:sp>
            <p:nvSpPr>
              <p:cNvPr id="16" name="Rechthoek 15">
                <a:extLst>
                  <a:ext uri="{FF2B5EF4-FFF2-40B4-BE49-F238E27FC236}">
                    <a16:creationId xmlns:a16="http://schemas.microsoft.com/office/drawing/2014/main" id="{20826599-92DD-4533-BCB7-1F5158C5F941}"/>
                  </a:ext>
                </a:extLst>
              </p:cNvPr>
              <p:cNvSpPr>
                <a:spLocks noRot="1" noChangeAspect="1" noMove="1" noResize="1" noEditPoints="1" noAdjustHandles="1" noChangeArrowheads="1" noChangeShapeType="1" noTextEdit="1"/>
              </p:cNvSpPr>
              <p:nvPr/>
            </p:nvSpPr>
            <p:spPr>
              <a:xfrm>
                <a:off x="11212466" y="5044680"/>
                <a:ext cx="595035" cy="486287"/>
              </a:xfrm>
              <a:prstGeom prst="rect">
                <a:avLst/>
              </a:prstGeom>
              <a:blipFill>
                <a:blip r:embed="rId8"/>
                <a:stretch>
                  <a:fillRect b="-27848"/>
                </a:stretch>
              </a:blipFill>
            </p:spPr>
            <p:txBody>
              <a:bodyPr/>
              <a:lstStyle/>
              <a:p>
                <a:r>
                  <a:rPr lang="nl-BE">
                    <a:noFill/>
                  </a:rPr>
                  <a:t> </a:t>
                </a:r>
              </a:p>
            </p:txBody>
          </p:sp>
        </mc:Fallback>
      </mc:AlternateContent>
    </p:spTree>
    <p:extLst>
      <p:ext uri="{BB962C8B-B14F-4D97-AF65-F5344CB8AC3E}">
        <p14:creationId xmlns:p14="http://schemas.microsoft.com/office/powerpoint/2010/main" val="34495863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a:extLst>
              <a:ext uri="{FF2B5EF4-FFF2-40B4-BE49-F238E27FC236}">
                <a16:creationId xmlns:a16="http://schemas.microsoft.com/office/drawing/2014/main" id="{30FACCE3-80D9-4C83-BEB3-A34C59A62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69" y="1546275"/>
            <a:ext cx="5614796" cy="6576590"/>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pPr marL="720000" lvl="1" indent="0">
              <a:buNone/>
            </a:pP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110</a:t>
            </a:fld>
            <a:endParaRPr lang="en-GB" noProof="0" dirty="0"/>
          </a:p>
        </p:txBody>
      </p:sp>
      <p:grpSp>
        <p:nvGrpSpPr>
          <p:cNvPr id="35" name="Groep 34">
            <a:extLst>
              <a:ext uri="{FF2B5EF4-FFF2-40B4-BE49-F238E27FC236}">
                <a16:creationId xmlns:a16="http://schemas.microsoft.com/office/drawing/2014/main" id="{AB2C7FC8-33CF-431B-B321-5BDE95CD7471}"/>
              </a:ext>
            </a:extLst>
          </p:cNvPr>
          <p:cNvGrpSpPr/>
          <p:nvPr/>
        </p:nvGrpSpPr>
        <p:grpSpPr>
          <a:xfrm>
            <a:off x="151265" y="2295257"/>
            <a:ext cx="1094875" cy="511615"/>
            <a:chOff x="11574378" y="2683042"/>
            <a:chExt cx="1094875" cy="511615"/>
          </a:xfrm>
        </p:grpSpPr>
        <p:sp>
          <p:nvSpPr>
            <p:cNvPr id="36" name="Ovaal 35">
              <a:extLst>
                <a:ext uri="{FF2B5EF4-FFF2-40B4-BE49-F238E27FC236}">
                  <a16:creationId xmlns:a16="http://schemas.microsoft.com/office/drawing/2014/main" id="{62D1AE8B-862B-42DC-98D0-832656698CA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Tekstvak 36">
              <a:extLst>
                <a:ext uri="{FF2B5EF4-FFF2-40B4-BE49-F238E27FC236}">
                  <a16:creationId xmlns:a16="http://schemas.microsoft.com/office/drawing/2014/main" id="{1080A855-7646-40F6-8290-2208CEAFE93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38" name="Groep 37">
            <a:extLst>
              <a:ext uri="{FF2B5EF4-FFF2-40B4-BE49-F238E27FC236}">
                <a16:creationId xmlns:a16="http://schemas.microsoft.com/office/drawing/2014/main" id="{AAC41CFE-A5EB-4167-A096-225887150665}"/>
              </a:ext>
            </a:extLst>
          </p:cNvPr>
          <p:cNvGrpSpPr/>
          <p:nvPr/>
        </p:nvGrpSpPr>
        <p:grpSpPr>
          <a:xfrm>
            <a:off x="1575079" y="7572211"/>
            <a:ext cx="1094875" cy="511615"/>
            <a:chOff x="11574378" y="2683042"/>
            <a:chExt cx="1094875" cy="511615"/>
          </a:xfrm>
        </p:grpSpPr>
        <p:sp>
          <p:nvSpPr>
            <p:cNvPr id="39" name="Ovaal 38">
              <a:extLst>
                <a:ext uri="{FF2B5EF4-FFF2-40B4-BE49-F238E27FC236}">
                  <a16:creationId xmlns:a16="http://schemas.microsoft.com/office/drawing/2014/main" id="{6C8B6A74-0A4B-456C-B879-565B9E14A88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kstvak 39">
              <a:extLst>
                <a:ext uri="{FF2B5EF4-FFF2-40B4-BE49-F238E27FC236}">
                  <a16:creationId xmlns:a16="http://schemas.microsoft.com/office/drawing/2014/main" id="{5E5178FC-DADF-4536-B5F7-23F9DCFB03C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pic>
        <p:nvPicPr>
          <p:cNvPr id="28" name="Tijdelijke aanduiding voor inhoud 2">
            <a:extLst>
              <a:ext uri="{FF2B5EF4-FFF2-40B4-BE49-F238E27FC236}">
                <a16:creationId xmlns:a16="http://schemas.microsoft.com/office/drawing/2014/main" id="{0063713B-A809-49F7-AAC7-516D1C799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898" y="1546518"/>
            <a:ext cx="8341557" cy="5502273"/>
          </a:xfrm>
          <a:prstGeom prst="rect">
            <a:avLst/>
          </a:prstGeom>
        </p:spPr>
      </p:pic>
      <p:grpSp>
        <p:nvGrpSpPr>
          <p:cNvPr id="29" name="Groep 28">
            <a:extLst>
              <a:ext uri="{FF2B5EF4-FFF2-40B4-BE49-F238E27FC236}">
                <a16:creationId xmlns:a16="http://schemas.microsoft.com/office/drawing/2014/main" id="{A4F582F4-7A95-40EC-96AC-BB2F8D2E0353}"/>
              </a:ext>
            </a:extLst>
          </p:cNvPr>
          <p:cNvGrpSpPr/>
          <p:nvPr/>
        </p:nvGrpSpPr>
        <p:grpSpPr>
          <a:xfrm>
            <a:off x="12715299" y="3974682"/>
            <a:ext cx="1094875" cy="511615"/>
            <a:chOff x="11574378" y="2683042"/>
            <a:chExt cx="1094875" cy="511615"/>
          </a:xfrm>
        </p:grpSpPr>
        <p:sp>
          <p:nvSpPr>
            <p:cNvPr id="30" name="Ovaal 29">
              <a:extLst>
                <a:ext uri="{FF2B5EF4-FFF2-40B4-BE49-F238E27FC236}">
                  <a16:creationId xmlns:a16="http://schemas.microsoft.com/office/drawing/2014/main" id="{81981D4A-B0C4-4699-8C74-16CC324BC9A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Tekstvak 43">
              <a:extLst>
                <a:ext uri="{FF2B5EF4-FFF2-40B4-BE49-F238E27FC236}">
                  <a16:creationId xmlns:a16="http://schemas.microsoft.com/office/drawing/2014/main" id="{A2DCD86B-7759-4501-B017-A98D47D9EC8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pic>
        <p:nvPicPr>
          <p:cNvPr id="8" name="Afbeelding 7">
            <a:extLst>
              <a:ext uri="{FF2B5EF4-FFF2-40B4-BE49-F238E27FC236}">
                <a16:creationId xmlns:a16="http://schemas.microsoft.com/office/drawing/2014/main" id="{122A6E8A-7F53-49F3-8277-DC50FC44FD8D}"/>
              </a:ext>
            </a:extLst>
          </p:cNvPr>
          <p:cNvPicPr>
            <a:picLocks noChangeAspect="1"/>
          </p:cNvPicPr>
          <p:nvPr/>
        </p:nvPicPr>
        <p:blipFill>
          <a:blip r:embed="rId4"/>
          <a:stretch>
            <a:fillRect/>
          </a:stretch>
        </p:blipFill>
        <p:spPr>
          <a:xfrm>
            <a:off x="11241667" y="4876800"/>
            <a:ext cx="6068062" cy="4071873"/>
          </a:xfrm>
          <a:prstGeom prst="rect">
            <a:avLst/>
          </a:prstGeom>
        </p:spPr>
      </p:pic>
      <p:grpSp>
        <p:nvGrpSpPr>
          <p:cNvPr id="41" name="Groep 40">
            <a:extLst>
              <a:ext uri="{FF2B5EF4-FFF2-40B4-BE49-F238E27FC236}">
                <a16:creationId xmlns:a16="http://schemas.microsoft.com/office/drawing/2014/main" id="{300D482C-E9ED-42C7-A337-47B1EEAB4F75}"/>
              </a:ext>
            </a:extLst>
          </p:cNvPr>
          <p:cNvGrpSpPr/>
          <p:nvPr/>
        </p:nvGrpSpPr>
        <p:grpSpPr>
          <a:xfrm>
            <a:off x="13708265" y="6299418"/>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cxnSp>
        <p:nvCxnSpPr>
          <p:cNvPr id="51" name="Rechte verbindingslijn met pijl 18">
            <a:extLst>
              <a:ext uri="{FF2B5EF4-FFF2-40B4-BE49-F238E27FC236}">
                <a16:creationId xmlns:a16="http://schemas.microsoft.com/office/drawing/2014/main" id="{A09DC578-D22C-45F3-8339-67EFA0B5B980}"/>
              </a:ext>
            </a:extLst>
          </p:cNvPr>
          <p:cNvCxnSpPr>
            <a:cxnSpLocks/>
          </p:cNvCxnSpPr>
          <p:nvPr/>
        </p:nvCxnSpPr>
        <p:spPr>
          <a:xfrm flipV="1">
            <a:off x="12929050" y="6125241"/>
            <a:ext cx="1682743" cy="322625"/>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9D5645BC-CD74-4587-95BD-3153464CB681}"/>
              </a:ext>
            </a:extLst>
          </p:cNvPr>
          <p:cNvGrpSpPr/>
          <p:nvPr/>
        </p:nvGrpSpPr>
        <p:grpSpPr>
          <a:xfrm>
            <a:off x="14131260" y="6792085"/>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52" name="Groep 51">
            <a:extLst>
              <a:ext uri="{FF2B5EF4-FFF2-40B4-BE49-F238E27FC236}">
                <a16:creationId xmlns:a16="http://schemas.microsoft.com/office/drawing/2014/main" id="{CBD76987-6FF5-426E-94CA-1C2CDF856B10}"/>
              </a:ext>
            </a:extLst>
          </p:cNvPr>
          <p:cNvGrpSpPr/>
          <p:nvPr/>
        </p:nvGrpSpPr>
        <p:grpSpPr>
          <a:xfrm>
            <a:off x="14070372" y="7756691"/>
            <a:ext cx="1082842" cy="424612"/>
            <a:chOff x="11531675" y="2745957"/>
            <a:chExt cx="1082842" cy="424612"/>
          </a:xfrm>
        </p:grpSpPr>
        <p:sp>
          <p:nvSpPr>
            <p:cNvPr id="53" name="Ovaal 52">
              <a:extLst>
                <a:ext uri="{FF2B5EF4-FFF2-40B4-BE49-F238E27FC236}">
                  <a16:creationId xmlns:a16="http://schemas.microsoft.com/office/drawing/2014/main" id="{3A38B51F-52BF-40C9-8902-EEB5B1A6D3F2}"/>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4" name="Tekstvak 53">
              <a:extLst>
                <a:ext uri="{FF2B5EF4-FFF2-40B4-BE49-F238E27FC236}">
                  <a16:creationId xmlns:a16="http://schemas.microsoft.com/office/drawing/2014/main" id="{70EC330A-E7E6-4CAF-970B-A6C2C0AD9BF2}"/>
                </a:ext>
              </a:extLst>
            </p:cNvPr>
            <p:cNvSpPr txBox="1"/>
            <p:nvPr/>
          </p:nvSpPr>
          <p:spPr>
            <a:xfrm>
              <a:off x="11531675" y="2745957"/>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p>
          </p:txBody>
        </p:sp>
      </p:grpSp>
      <p:grpSp>
        <p:nvGrpSpPr>
          <p:cNvPr id="45" name="Groep 44">
            <a:extLst>
              <a:ext uri="{FF2B5EF4-FFF2-40B4-BE49-F238E27FC236}">
                <a16:creationId xmlns:a16="http://schemas.microsoft.com/office/drawing/2014/main" id="{506F70AD-4B05-413E-ADCE-4745A184EBF5}"/>
              </a:ext>
            </a:extLst>
          </p:cNvPr>
          <p:cNvGrpSpPr/>
          <p:nvPr/>
        </p:nvGrpSpPr>
        <p:grpSpPr>
          <a:xfrm>
            <a:off x="12637456" y="8279115"/>
            <a:ext cx="1082842" cy="424612"/>
            <a:chOff x="11531675" y="2745957"/>
            <a:chExt cx="1082842" cy="424612"/>
          </a:xfrm>
        </p:grpSpPr>
        <p:sp>
          <p:nvSpPr>
            <p:cNvPr id="46" name="Ovaal 45">
              <a:extLst>
                <a:ext uri="{FF2B5EF4-FFF2-40B4-BE49-F238E27FC236}">
                  <a16:creationId xmlns:a16="http://schemas.microsoft.com/office/drawing/2014/main" id="{1ACA7DDB-1F82-4D89-9960-F0D928A82BE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Tekstvak 46">
              <a:extLst>
                <a:ext uri="{FF2B5EF4-FFF2-40B4-BE49-F238E27FC236}">
                  <a16:creationId xmlns:a16="http://schemas.microsoft.com/office/drawing/2014/main" id="{D09E2FFE-B0CB-4A11-8607-95CE1F99E383}"/>
                </a:ext>
              </a:extLst>
            </p:cNvPr>
            <p:cNvSpPr txBox="1"/>
            <p:nvPr/>
          </p:nvSpPr>
          <p:spPr>
            <a:xfrm>
              <a:off x="11531675" y="2745957"/>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p>
          </p:txBody>
        </p:sp>
      </p:grpSp>
      <p:grpSp>
        <p:nvGrpSpPr>
          <p:cNvPr id="55" name="Groep 54">
            <a:extLst>
              <a:ext uri="{FF2B5EF4-FFF2-40B4-BE49-F238E27FC236}">
                <a16:creationId xmlns:a16="http://schemas.microsoft.com/office/drawing/2014/main" id="{86FDC37A-B3B4-467B-839C-39C0B2B1A1C8}"/>
              </a:ext>
            </a:extLst>
          </p:cNvPr>
          <p:cNvGrpSpPr/>
          <p:nvPr/>
        </p:nvGrpSpPr>
        <p:grpSpPr>
          <a:xfrm>
            <a:off x="8747764" y="6754326"/>
            <a:ext cx="1082842" cy="424612"/>
            <a:chOff x="11531675" y="2745957"/>
            <a:chExt cx="1082842" cy="424612"/>
          </a:xfrm>
        </p:grpSpPr>
        <p:sp>
          <p:nvSpPr>
            <p:cNvPr id="56" name="Ovaal 55">
              <a:extLst>
                <a:ext uri="{FF2B5EF4-FFF2-40B4-BE49-F238E27FC236}">
                  <a16:creationId xmlns:a16="http://schemas.microsoft.com/office/drawing/2014/main" id="{75481BD8-6D3D-4C5D-B7F8-8E833D080522}"/>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7" name="Tekstvak 56">
              <a:extLst>
                <a:ext uri="{FF2B5EF4-FFF2-40B4-BE49-F238E27FC236}">
                  <a16:creationId xmlns:a16="http://schemas.microsoft.com/office/drawing/2014/main" id="{7285C774-1288-41D0-9831-CC6203ACAC66}"/>
                </a:ext>
              </a:extLst>
            </p:cNvPr>
            <p:cNvSpPr txBox="1"/>
            <p:nvPr/>
          </p:nvSpPr>
          <p:spPr>
            <a:xfrm>
              <a:off x="11531675" y="2745957"/>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12</a:t>
              </a:r>
            </a:p>
          </p:txBody>
        </p:sp>
      </p:grpSp>
    </p:spTree>
    <p:extLst>
      <p:ext uri="{BB962C8B-B14F-4D97-AF65-F5344CB8AC3E}">
        <p14:creationId xmlns:p14="http://schemas.microsoft.com/office/powerpoint/2010/main" val="39669635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err="1"/>
              <a:t>One</a:t>
            </a:r>
            <a:r>
              <a:rPr lang="nl-BE" b="1" dirty="0"/>
              <a:t>-way independent ANCOVA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2"/>
            <a:r>
              <a:rPr lang="nl-BE" i="1" dirty="0">
                <a:solidFill>
                  <a:srgbClr val="C00000"/>
                </a:solidFill>
              </a:rPr>
              <a:t>Levene </a:t>
            </a:r>
            <a:r>
              <a:rPr lang="nl-BE" dirty="0">
                <a:solidFill>
                  <a:srgbClr val="C00000"/>
                </a:solidFill>
              </a:rPr>
              <a:t>toets niet </a:t>
            </a:r>
            <a:r>
              <a:rPr lang="nl-BE" dirty="0" err="1">
                <a:solidFill>
                  <a:srgbClr val="C00000"/>
                </a:solidFill>
              </a:rPr>
              <a:t>sign</a:t>
            </a:r>
            <a:r>
              <a:rPr lang="nl-BE" dirty="0">
                <a:solidFill>
                  <a:srgbClr val="C00000"/>
                </a:solidFill>
              </a:rPr>
              <a:t> (p &gt; .05):</a:t>
            </a:r>
          </a:p>
          <a:p>
            <a:pPr marL="2266584" lvl="3" indent="-457200"/>
            <a:r>
              <a:rPr lang="nl-BE" b="1" dirty="0">
                <a:solidFill>
                  <a:srgbClr val="C00000"/>
                </a:solidFill>
              </a:rPr>
              <a:t>Assumptie 5 voldaan!</a:t>
            </a:r>
          </a:p>
          <a:p>
            <a:pPr marL="1694184" lvl="2" indent="-457200"/>
            <a:endParaRPr lang="nl-BE" b="1" dirty="0"/>
          </a:p>
          <a:p>
            <a:pPr lvl="1"/>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111</a:t>
            </a:fld>
            <a:endParaRPr lang="en-GB" noProof="0" dirty="0"/>
          </a:p>
        </p:txBody>
      </p:sp>
      <p:pic>
        <p:nvPicPr>
          <p:cNvPr id="4" name="Afbeelding 3">
            <a:extLst>
              <a:ext uri="{FF2B5EF4-FFF2-40B4-BE49-F238E27FC236}">
                <a16:creationId xmlns:a16="http://schemas.microsoft.com/office/drawing/2014/main" id="{156690F0-B63E-4F11-A99D-8AD1FB739645}"/>
              </a:ext>
            </a:extLst>
          </p:cNvPr>
          <p:cNvPicPr>
            <a:picLocks noChangeAspect="1"/>
          </p:cNvPicPr>
          <p:nvPr/>
        </p:nvPicPr>
        <p:blipFill>
          <a:blip r:embed="rId3"/>
          <a:stretch>
            <a:fillRect/>
          </a:stretch>
        </p:blipFill>
        <p:spPr>
          <a:xfrm>
            <a:off x="1362737" y="3083214"/>
            <a:ext cx="12798105" cy="3957206"/>
          </a:xfrm>
          <a:prstGeom prst="rect">
            <a:avLst/>
          </a:prstGeom>
        </p:spPr>
      </p:pic>
      <p:pic>
        <p:nvPicPr>
          <p:cNvPr id="7" name="Afbeelding 6">
            <a:extLst>
              <a:ext uri="{FF2B5EF4-FFF2-40B4-BE49-F238E27FC236}">
                <a16:creationId xmlns:a16="http://schemas.microsoft.com/office/drawing/2014/main" id="{BC8C2FCB-A4E4-499B-8EA0-0A1453241EE0}"/>
              </a:ext>
            </a:extLst>
          </p:cNvPr>
          <p:cNvPicPr>
            <a:picLocks noChangeAspect="1"/>
          </p:cNvPicPr>
          <p:nvPr/>
        </p:nvPicPr>
        <p:blipFill rotWithShape="1">
          <a:blip r:embed="rId4"/>
          <a:srcRect b="24914"/>
          <a:stretch/>
        </p:blipFill>
        <p:spPr>
          <a:xfrm>
            <a:off x="12101184" y="1643682"/>
            <a:ext cx="4191957" cy="2486709"/>
          </a:xfrm>
          <a:prstGeom prst="rect">
            <a:avLst/>
          </a:prstGeom>
        </p:spPr>
      </p:pic>
      <p:pic>
        <p:nvPicPr>
          <p:cNvPr id="11" name="Afbeelding 10">
            <a:extLst>
              <a:ext uri="{FF2B5EF4-FFF2-40B4-BE49-F238E27FC236}">
                <a16:creationId xmlns:a16="http://schemas.microsoft.com/office/drawing/2014/main" id="{110DE3BA-A392-4942-8A20-256736DC95AE}"/>
              </a:ext>
            </a:extLst>
          </p:cNvPr>
          <p:cNvPicPr>
            <a:picLocks noChangeAspect="1"/>
          </p:cNvPicPr>
          <p:nvPr/>
        </p:nvPicPr>
        <p:blipFill>
          <a:blip r:embed="rId5"/>
          <a:stretch>
            <a:fillRect/>
          </a:stretch>
        </p:blipFill>
        <p:spPr>
          <a:xfrm>
            <a:off x="8756389" y="5429453"/>
            <a:ext cx="7619860" cy="3496395"/>
          </a:xfrm>
          <a:prstGeom prst="rect">
            <a:avLst/>
          </a:prstGeom>
        </p:spPr>
      </p:pic>
      <p:sp>
        <p:nvSpPr>
          <p:cNvPr id="10" name="Tekstvak 9">
            <a:extLst>
              <a:ext uri="{FF2B5EF4-FFF2-40B4-BE49-F238E27FC236}">
                <a16:creationId xmlns:a16="http://schemas.microsoft.com/office/drawing/2014/main" id="{A2E199BB-E155-4AD2-A173-E8C23D1EB5EE}"/>
              </a:ext>
            </a:extLst>
          </p:cNvPr>
          <p:cNvSpPr txBox="1"/>
          <p:nvPr/>
        </p:nvSpPr>
        <p:spPr>
          <a:xfrm>
            <a:off x="12219237" y="1658486"/>
            <a:ext cx="1641141" cy="435010"/>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6" name="Tekstvak 15">
            <a:extLst>
              <a:ext uri="{FF2B5EF4-FFF2-40B4-BE49-F238E27FC236}">
                <a16:creationId xmlns:a16="http://schemas.microsoft.com/office/drawing/2014/main" id="{BF3FE55D-F717-4AFF-BFAA-0FA6278A1E9F}"/>
              </a:ext>
            </a:extLst>
          </p:cNvPr>
          <p:cNvSpPr txBox="1"/>
          <p:nvPr/>
        </p:nvSpPr>
        <p:spPr>
          <a:xfrm>
            <a:off x="15207916" y="2731168"/>
            <a:ext cx="938464" cy="598900"/>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7" name="Tekstvak 16">
            <a:extLst>
              <a:ext uri="{FF2B5EF4-FFF2-40B4-BE49-F238E27FC236}">
                <a16:creationId xmlns:a16="http://schemas.microsoft.com/office/drawing/2014/main" id="{34BFAEA9-ADB0-4F87-A999-5CDFE7131614}"/>
              </a:ext>
            </a:extLst>
          </p:cNvPr>
          <p:cNvSpPr txBox="1"/>
          <p:nvPr/>
        </p:nvSpPr>
        <p:spPr>
          <a:xfrm>
            <a:off x="11899232" y="6419171"/>
            <a:ext cx="1239252" cy="1954807"/>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11653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2D81AD47-8A62-4339-98E9-2B491852DA0C}"/>
              </a:ext>
            </a:extLst>
          </p:cNvPr>
          <p:cNvPicPr>
            <a:picLocks noChangeAspect="1"/>
          </p:cNvPicPr>
          <p:nvPr/>
        </p:nvPicPr>
        <p:blipFill>
          <a:blip r:embed="rId3"/>
          <a:stretch>
            <a:fillRect/>
          </a:stretch>
        </p:blipFill>
        <p:spPr>
          <a:xfrm>
            <a:off x="10104756" y="1578857"/>
            <a:ext cx="7080954" cy="358347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2141125"/>
            <a:ext cx="16858641" cy="7937327"/>
          </a:xfrm>
        </p:spPr>
        <p:txBody>
          <a:bodyPr>
            <a:normAutofit/>
          </a:bodyPr>
          <a:lstStyle/>
          <a:p>
            <a:pPr marL="86400" indent="0">
              <a:buNone/>
            </a:pPr>
            <a:endParaRPr lang="nl-BE" b="1" dirty="0"/>
          </a:p>
          <a:p>
            <a:endParaRPr lang="nl-BE" b="1" dirty="0"/>
          </a:p>
          <a:p>
            <a:endParaRPr lang="nl-BE" b="1" dirty="0"/>
          </a:p>
          <a:p>
            <a:endParaRPr lang="nl-BE" b="1" dirty="0"/>
          </a:p>
          <a:p>
            <a:endParaRPr lang="nl-BE" b="1" dirty="0"/>
          </a:p>
          <a:p>
            <a:pPr marL="720000" lvl="1" indent="0">
              <a:buNone/>
            </a:pPr>
            <a:endParaRPr lang="nl-BE" dirty="0"/>
          </a:p>
          <a:p>
            <a:pPr lvl="1"/>
            <a:r>
              <a:rPr lang="nl-BE" b="1" dirty="0"/>
              <a:t>Omnibustoets </a:t>
            </a:r>
            <a:r>
              <a:rPr lang="nl-BE" b="1" dirty="0" err="1"/>
              <a:t>sign</a:t>
            </a:r>
            <a:r>
              <a:rPr lang="nl-BE" b="1" dirty="0"/>
              <a:t>:</a:t>
            </a:r>
          </a:p>
          <a:p>
            <a:pPr lvl="2"/>
            <a:r>
              <a:rPr lang="nl-BE" sz="2400" dirty="0"/>
              <a:t>Kijken naar </a:t>
            </a:r>
            <a:r>
              <a:rPr lang="nl-BE" sz="2400" b="1" dirty="0"/>
              <a:t>post-hoc </a:t>
            </a:r>
            <a:br>
              <a:rPr lang="nl-BE" sz="2400" b="1" dirty="0"/>
            </a:br>
            <a:r>
              <a:rPr lang="nl-BE" sz="2400" b="1" dirty="0"/>
              <a:t>toetsen</a:t>
            </a:r>
            <a:r>
              <a:rPr lang="nl-BE" sz="2400" dirty="0"/>
              <a:t>, maar niet getoetst met</a:t>
            </a:r>
            <a:br>
              <a:rPr lang="nl-BE" sz="2400" dirty="0"/>
            </a:br>
            <a:r>
              <a:rPr lang="nl-BE" sz="2400" dirty="0"/>
              <a:t>originele groepsgemiddelden!</a:t>
            </a:r>
          </a:p>
          <a:p>
            <a:pPr lvl="1"/>
            <a:r>
              <a:rPr lang="nl-BE" b="1" i="1" dirty="0" err="1"/>
              <a:t>Estimates</a:t>
            </a:r>
            <a:r>
              <a:rPr lang="nl-BE" b="1" i="1" dirty="0"/>
              <a:t>: </a:t>
            </a:r>
            <a:r>
              <a:rPr lang="nl-BE" b="1" dirty="0"/>
              <a:t>herschatting</a:t>
            </a:r>
            <a:br>
              <a:rPr lang="nl-BE" b="1" dirty="0"/>
            </a:br>
            <a:r>
              <a:rPr lang="nl-BE" b="1" dirty="0"/>
              <a:t>van groepsgemiddelden</a:t>
            </a:r>
          </a:p>
          <a:p>
            <a:pPr lvl="2"/>
            <a:r>
              <a:rPr lang="nl-BE" sz="2400" dirty="0"/>
              <a:t>Aangepast aan covariaat</a:t>
            </a:r>
            <a:br>
              <a:rPr lang="nl-BE" sz="2400" dirty="0"/>
            </a:br>
            <a:r>
              <a:rPr lang="nl-BE" sz="2400" dirty="0"/>
              <a:t>(gem. niveau relatiestress)</a:t>
            </a:r>
          </a:p>
          <a:p>
            <a:pPr lvl="3"/>
            <a:endParaRPr lang="nl-BE" b="1" i="1" dirty="0"/>
          </a:p>
        </p:txBody>
      </p:sp>
      <p:sp>
        <p:nvSpPr>
          <p:cNvPr id="9" name="Tekstvak 8">
            <a:extLst>
              <a:ext uri="{FF2B5EF4-FFF2-40B4-BE49-F238E27FC236}">
                <a16:creationId xmlns:a16="http://schemas.microsoft.com/office/drawing/2014/main" id="{87062B0F-5811-420D-A17E-658D7E10D205}"/>
              </a:ext>
            </a:extLst>
          </p:cNvPr>
          <p:cNvSpPr txBox="1"/>
          <p:nvPr/>
        </p:nvSpPr>
        <p:spPr>
          <a:xfrm>
            <a:off x="12463383" y="2892289"/>
            <a:ext cx="932947" cy="1579379"/>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2" name="Afbeelding 1">
            <a:extLst>
              <a:ext uri="{FF2B5EF4-FFF2-40B4-BE49-F238E27FC236}">
                <a16:creationId xmlns:a16="http://schemas.microsoft.com/office/drawing/2014/main" id="{89C26BD2-789E-4A11-A10D-718C7F152C91}"/>
              </a:ext>
            </a:extLst>
          </p:cNvPr>
          <p:cNvPicPr>
            <a:picLocks noChangeAspect="1"/>
          </p:cNvPicPr>
          <p:nvPr/>
        </p:nvPicPr>
        <p:blipFill rotWithShape="1">
          <a:blip r:embed="rId4"/>
          <a:srcRect b="9777"/>
          <a:stretch/>
        </p:blipFill>
        <p:spPr>
          <a:xfrm>
            <a:off x="704380" y="1574994"/>
            <a:ext cx="9359077" cy="3708708"/>
          </a:xfrm>
          <a:prstGeom prst="rect">
            <a:avLst/>
          </a:prstGeom>
        </p:spPr>
      </p:pic>
      <p:pic>
        <p:nvPicPr>
          <p:cNvPr id="8" name="Afbeelding 7">
            <a:extLst>
              <a:ext uri="{FF2B5EF4-FFF2-40B4-BE49-F238E27FC236}">
                <a16:creationId xmlns:a16="http://schemas.microsoft.com/office/drawing/2014/main" id="{DB687576-298B-4406-95BA-56CCE4A89704}"/>
              </a:ext>
            </a:extLst>
          </p:cNvPr>
          <p:cNvPicPr>
            <a:picLocks noChangeAspect="1"/>
          </p:cNvPicPr>
          <p:nvPr/>
        </p:nvPicPr>
        <p:blipFill>
          <a:blip r:embed="rId5"/>
          <a:stretch>
            <a:fillRect/>
          </a:stretch>
        </p:blipFill>
        <p:spPr>
          <a:xfrm>
            <a:off x="7583944" y="5096971"/>
            <a:ext cx="9754731" cy="4619984"/>
          </a:xfrm>
          <a:prstGeom prst="rect">
            <a:avLst/>
          </a:prstGeom>
        </p:spPr>
      </p:pic>
      <p:sp>
        <p:nvSpPr>
          <p:cNvPr id="10" name="Tekstvak 9">
            <a:extLst>
              <a:ext uri="{FF2B5EF4-FFF2-40B4-BE49-F238E27FC236}">
                <a16:creationId xmlns:a16="http://schemas.microsoft.com/office/drawing/2014/main" id="{A2E199BB-E155-4AD2-A173-E8C23D1EB5EE}"/>
              </a:ext>
            </a:extLst>
          </p:cNvPr>
          <p:cNvSpPr txBox="1"/>
          <p:nvPr/>
        </p:nvSpPr>
        <p:spPr>
          <a:xfrm>
            <a:off x="13861444" y="6393066"/>
            <a:ext cx="865850" cy="2425531"/>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4" name="Rechthoek 13">
            <a:extLst>
              <a:ext uri="{FF2B5EF4-FFF2-40B4-BE49-F238E27FC236}">
                <a16:creationId xmlns:a16="http://schemas.microsoft.com/office/drawing/2014/main" id="{5AF9AA3D-8805-441E-884E-9058286A2161}"/>
              </a:ext>
            </a:extLst>
          </p:cNvPr>
          <p:cNvSpPr/>
          <p:nvPr/>
        </p:nvSpPr>
        <p:spPr>
          <a:xfrm>
            <a:off x="788880" y="3488175"/>
            <a:ext cx="9162911" cy="48139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55D2DBBB-62DA-49C4-9458-965A1C1C334E}"/>
              </a:ext>
            </a:extLst>
          </p:cNvPr>
          <p:cNvSpPr/>
          <p:nvPr/>
        </p:nvSpPr>
        <p:spPr>
          <a:xfrm>
            <a:off x="771696" y="4067056"/>
            <a:ext cx="9180095" cy="22257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kstvak 15">
            <a:extLst>
              <a:ext uri="{FF2B5EF4-FFF2-40B4-BE49-F238E27FC236}">
                <a16:creationId xmlns:a16="http://schemas.microsoft.com/office/drawing/2014/main" id="{007F6EEC-ADA0-43F4-B3FC-2A43FBDD7900}"/>
              </a:ext>
            </a:extLst>
          </p:cNvPr>
          <p:cNvSpPr txBox="1"/>
          <p:nvPr/>
        </p:nvSpPr>
        <p:spPr>
          <a:xfrm>
            <a:off x="10480674" y="4551985"/>
            <a:ext cx="6039854" cy="553522"/>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2" name="Pijl: gekromd rechts 11">
            <a:extLst>
              <a:ext uri="{FF2B5EF4-FFF2-40B4-BE49-F238E27FC236}">
                <a16:creationId xmlns:a16="http://schemas.microsoft.com/office/drawing/2014/main" id="{829D03EF-32C6-44AF-A74C-3D5067C59B95}"/>
              </a:ext>
            </a:extLst>
          </p:cNvPr>
          <p:cNvSpPr/>
          <p:nvPr/>
        </p:nvSpPr>
        <p:spPr>
          <a:xfrm rot="12031517" flipH="1">
            <a:off x="11810539" y="3681978"/>
            <a:ext cx="558362" cy="841898"/>
          </a:xfrm>
          <a:prstGeom prst="curvedRightArrow">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112</a:t>
            </a:fld>
            <a:endParaRPr lang="en-GB" noProof="0" dirty="0"/>
          </a:p>
        </p:txBody>
      </p:sp>
    </p:spTree>
    <p:extLst>
      <p:ext uri="{BB962C8B-B14F-4D97-AF65-F5344CB8AC3E}">
        <p14:creationId xmlns:p14="http://schemas.microsoft.com/office/powerpoint/2010/main" val="10160641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pPr lvl="1"/>
            <a:r>
              <a:rPr lang="nl-BE" b="1" dirty="0"/>
              <a:t>Vermeld hoe je </a:t>
            </a:r>
            <a:r>
              <a:rPr lang="nl-BE" b="1" u="sng" dirty="0"/>
              <a:t>assumpties nagegaan</a:t>
            </a:r>
            <a:r>
              <a:rPr lang="nl-BE" b="1" dirty="0"/>
              <a:t> bent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113</a:t>
            </a:fld>
            <a:endParaRPr lang="en-GB" noProof="0" dirty="0"/>
          </a:p>
        </p:txBody>
      </p:sp>
      <p:pic>
        <p:nvPicPr>
          <p:cNvPr id="19" name="Tijdelijke aanduiding voor inhoud 18">
            <a:extLst>
              <a:ext uri="{FF2B5EF4-FFF2-40B4-BE49-F238E27FC236}">
                <a16:creationId xmlns:a16="http://schemas.microsoft.com/office/drawing/2014/main" id="{81FE8B5F-4107-414C-B618-3E1F43597C79}"/>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4041532" y="1420585"/>
            <a:ext cx="2429699" cy="2429699"/>
          </a:xfrm>
        </p:spPr>
      </p:pic>
      <p:pic>
        <p:nvPicPr>
          <p:cNvPr id="3" name="Afbeelding 2">
            <a:extLst>
              <a:ext uri="{FF2B5EF4-FFF2-40B4-BE49-F238E27FC236}">
                <a16:creationId xmlns:a16="http://schemas.microsoft.com/office/drawing/2014/main" id="{7030BA1E-2707-41A8-A6EC-C562838765F7}"/>
              </a:ext>
            </a:extLst>
          </p:cNvPr>
          <p:cNvPicPr>
            <a:picLocks noChangeAspect="1"/>
          </p:cNvPicPr>
          <p:nvPr/>
        </p:nvPicPr>
        <p:blipFill>
          <a:blip r:embed="rId3"/>
          <a:stretch>
            <a:fillRect/>
          </a:stretch>
        </p:blipFill>
        <p:spPr>
          <a:xfrm>
            <a:off x="2183764" y="3729124"/>
            <a:ext cx="13291142" cy="5647725"/>
          </a:xfrm>
          <a:prstGeom prst="rect">
            <a:avLst/>
          </a:prstGeom>
        </p:spPr>
      </p:pic>
      <p:cxnSp>
        <p:nvCxnSpPr>
          <p:cNvPr id="8" name="Rechte verbindingslijn 7">
            <a:extLst>
              <a:ext uri="{FF2B5EF4-FFF2-40B4-BE49-F238E27FC236}">
                <a16:creationId xmlns:a16="http://schemas.microsoft.com/office/drawing/2014/main" id="{7DEB558E-3287-4077-B21A-7E6A0C356A90}"/>
              </a:ext>
            </a:extLst>
          </p:cNvPr>
          <p:cNvCxnSpPr>
            <a:cxnSpLocks/>
          </p:cNvCxnSpPr>
          <p:nvPr/>
        </p:nvCxnSpPr>
        <p:spPr>
          <a:xfrm>
            <a:off x="8915400" y="5738303"/>
            <a:ext cx="6244389"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D271CF5C-EF3D-48FF-8247-7E38B955C408}"/>
              </a:ext>
            </a:extLst>
          </p:cNvPr>
          <p:cNvCxnSpPr>
            <a:cxnSpLocks/>
          </p:cNvCxnSpPr>
          <p:nvPr/>
        </p:nvCxnSpPr>
        <p:spPr>
          <a:xfrm>
            <a:off x="2331721" y="6275714"/>
            <a:ext cx="12828068"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4079469D-BCE0-4660-8E95-4CE92E18C00F}"/>
              </a:ext>
            </a:extLst>
          </p:cNvPr>
          <p:cNvCxnSpPr>
            <a:cxnSpLocks/>
          </p:cNvCxnSpPr>
          <p:nvPr/>
        </p:nvCxnSpPr>
        <p:spPr>
          <a:xfrm>
            <a:off x="2331721" y="6764999"/>
            <a:ext cx="12828068"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F0EBCCBD-BD95-4AE7-B085-8CCAE0732A23}"/>
              </a:ext>
            </a:extLst>
          </p:cNvPr>
          <p:cNvCxnSpPr>
            <a:cxnSpLocks/>
          </p:cNvCxnSpPr>
          <p:nvPr/>
        </p:nvCxnSpPr>
        <p:spPr>
          <a:xfrm>
            <a:off x="2342355" y="7290378"/>
            <a:ext cx="11794750" cy="0"/>
          </a:xfrm>
          <a:prstGeom prst="lin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2309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Ancova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pPr lvl="1"/>
            <a:r>
              <a:rPr lang="nl-BE" b="1" dirty="0"/>
              <a:t>Significante omnibustoets: resultaten post-hoc toetsen meegeven</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114</a:t>
            </a:fld>
            <a:endParaRPr lang="en-GB" noProof="0" dirty="0"/>
          </a:p>
        </p:txBody>
      </p:sp>
      <p:pic>
        <p:nvPicPr>
          <p:cNvPr id="2" name="Afbeelding 1">
            <a:extLst>
              <a:ext uri="{FF2B5EF4-FFF2-40B4-BE49-F238E27FC236}">
                <a16:creationId xmlns:a16="http://schemas.microsoft.com/office/drawing/2014/main" id="{038F2105-B8A8-4E81-9769-B54DC196BF2B}"/>
              </a:ext>
            </a:extLst>
          </p:cNvPr>
          <p:cNvPicPr>
            <a:picLocks noChangeAspect="1"/>
          </p:cNvPicPr>
          <p:nvPr/>
        </p:nvPicPr>
        <p:blipFill>
          <a:blip r:embed="rId2"/>
          <a:stretch>
            <a:fillRect/>
          </a:stretch>
        </p:blipFill>
        <p:spPr>
          <a:xfrm>
            <a:off x="1644736" y="4108902"/>
            <a:ext cx="14223305" cy="2579630"/>
          </a:xfrm>
          <a:prstGeom prst="rect">
            <a:avLst/>
          </a:prstGeom>
        </p:spPr>
      </p:pic>
      <p:pic>
        <p:nvPicPr>
          <p:cNvPr id="9" name="Tijdelijke aanduiding voor inhoud 8">
            <a:extLst>
              <a:ext uri="{FF2B5EF4-FFF2-40B4-BE49-F238E27FC236}">
                <a16:creationId xmlns:a16="http://schemas.microsoft.com/office/drawing/2014/main" id="{CC76D2A7-8312-4F52-942F-EE8D78D3B669}"/>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2453771" y="6036252"/>
            <a:ext cx="3593849" cy="3593849"/>
          </a:xfrm>
        </p:spPr>
      </p:pic>
    </p:spTree>
    <p:extLst>
      <p:ext uri="{BB962C8B-B14F-4D97-AF65-F5344CB8AC3E}">
        <p14:creationId xmlns:p14="http://schemas.microsoft.com/office/powerpoint/2010/main" val="655937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b="1" dirty="0">
                <a:solidFill>
                  <a:srgbClr val="C00000"/>
                </a:solidFill>
              </a:rPr>
              <a:t>11.10 MANOVA </a:t>
            </a:r>
            <a:r>
              <a:rPr lang="nl-BE" b="1" dirty="0">
                <a:solidFill>
                  <a:srgbClr val="C00000"/>
                </a:solidFill>
                <a:sym typeface="Wingdings" panose="05000000000000000000" pitchFamily="2" charset="2"/>
              </a:rPr>
              <a:t> NIET TE KENNEN</a:t>
            </a:r>
            <a:endParaRPr lang="nl-BE" b="1" dirty="0">
              <a:solidFill>
                <a:srgbClr val="C00000"/>
              </a:solidFill>
            </a:endParaRPr>
          </a:p>
          <a:p>
            <a:pPr marL="86400" indent="0">
              <a:buNone/>
            </a:pPr>
            <a:r>
              <a:rPr lang="nl-BE" dirty="0">
                <a:solidFill>
                  <a:srgbClr val="5D9CC7"/>
                </a:solidFill>
              </a:rPr>
              <a:t>11.11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115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210824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B626F2-1C41-4BE2-84D1-BFC5809DC3C8}"/>
              </a:ext>
            </a:extLst>
          </p:cNvPr>
          <p:cNvSpPr>
            <a:spLocks noGrp="1"/>
          </p:cNvSpPr>
          <p:nvPr>
            <p:ph type="title"/>
          </p:nvPr>
        </p:nvSpPr>
        <p:spPr/>
        <p:txBody>
          <a:bodyPr/>
          <a:lstStyle/>
          <a:p>
            <a:r>
              <a:rPr lang="nl-BE" dirty="0" err="1"/>
              <a:t>Manova</a:t>
            </a:r>
            <a:endParaRPr lang="nl-BE" dirty="0"/>
          </a:p>
        </p:txBody>
      </p:sp>
      <p:sp>
        <p:nvSpPr>
          <p:cNvPr id="3" name="Tijdelijke aanduiding voor inhoud 2">
            <a:extLst>
              <a:ext uri="{FF2B5EF4-FFF2-40B4-BE49-F238E27FC236}">
                <a16:creationId xmlns:a16="http://schemas.microsoft.com/office/drawing/2014/main" id="{BE6DC9CA-2C02-439F-BBE8-1EE892A5C1BE}"/>
              </a:ext>
            </a:extLst>
          </p:cNvPr>
          <p:cNvSpPr>
            <a:spLocks noGrp="1"/>
          </p:cNvSpPr>
          <p:nvPr>
            <p:ph idx="1"/>
          </p:nvPr>
        </p:nvSpPr>
        <p:spPr>
          <a:xfrm>
            <a:off x="327069" y="1816272"/>
            <a:ext cx="16858641" cy="7363823"/>
          </a:xfrm>
        </p:spPr>
        <p:txBody>
          <a:bodyPr>
            <a:normAutofit/>
          </a:bodyPr>
          <a:lstStyle/>
          <a:p>
            <a:pPr marL="86400" indent="0">
              <a:buNone/>
            </a:pPr>
            <a:r>
              <a:rPr lang="nl-BE" b="1" dirty="0"/>
              <a:t>Tot nu toe:</a:t>
            </a:r>
          </a:p>
          <a:p>
            <a:r>
              <a:rPr lang="nl-BE" b="1" dirty="0" err="1"/>
              <a:t>Univariate</a:t>
            </a:r>
            <a:r>
              <a:rPr lang="nl-BE" b="1" dirty="0"/>
              <a:t> </a:t>
            </a:r>
            <a:r>
              <a:rPr lang="nl-BE" b="1" dirty="0" err="1"/>
              <a:t>ANOVA’s</a:t>
            </a:r>
            <a:endParaRPr lang="nl-BE" b="1" dirty="0"/>
          </a:p>
          <a:p>
            <a:pPr lvl="1"/>
            <a:r>
              <a:rPr lang="nl-BE" dirty="0"/>
              <a:t>Variantieanalyse met </a:t>
            </a:r>
            <a:r>
              <a:rPr lang="nl-BE" b="1" dirty="0"/>
              <a:t>één afhankelijke variabele</a:t>
            </a:r>
          </a:p>
          <a:p>
            <a:pPr lvl="1"/>
            <a:r>
              <a:rPr lang="nl-BE" dirty="0"/>
              <a:t>Bv. Is er een </a:t>
            </a:r>
            <a:r>
              <a:rPr lang="nl-BE" u="sng" dirty="0"/>
              <a:t>significant verschil in financiële stress</a:t>
            </a:r>
            <a:r>
              <a:rPr lang="nl-BE" dirty="0"/>
              <a:t> tussen mensen van wie de partner thuis werkte, op de werkplek werkte of tijdelijk werkloos was tijdens de eerste lockdownperiode?</a:t>
            </a:r>
          </a:p>
          <a:p>
            <a:r>
              <a:rPr lang="nl-BE" b="1" dirty="0"/>
              <a:t>MAAR</a:t>
            </a:r>
            <a:r>
              <a:rPr lang="nl-BE" dirty="0"/>
              <a:t> </a:t>
            </a:r>
            <a:r>
              <a:rPr lang="nl-BE" b="1" dirty="0"/>
              <a:t>bepaalde concepten: meerdere dimensies</a:t>
            </a:r>
          </a:p>
          <a:p>
            <a:pPr lvl="1"/>
            <a:r>
              <a:rPr lang="nl-BE" dirty="0"/>
              <a:t>Bv. Armoede:</a:t>
            </a:r>
          </a:p>
          <a:p>
            <a:pPr lvl="2"/>
            <a:r>
              <a:rPr lang="nl-BE" dirty="0"/>
              <a:t>Materialistisch, sociaal-relationeel, cognitief</a:t>
            </a:r>
          </a:p>
          <a:p>
            <a:pPr lvl="1"/>
            <a:r>
              <a:rPr lang="nl-BE" dirty="0"/>
              <a:t>Bv.	Financiële stress:</a:t>
            </a:r>
          </a:p>
          <a:p>
            <a:pPr lvl="2"/>
            <a:r>
              <a:rPr lang="nl-BE" dirty="0"/>
              <a:t>Huidige financiële stress = bezorgdheden over vandaag</a:t>
            </a:r>
            <a:br>
              <a:rPr lang="nl-BE" dirty="0"/>
            </a:br>
            <a:r>
              <a:rPr lang="nl-BE" dirty="0"/>
              <a:t>Toekomstige financiële stress = bezorgdheden over toekomst</a:t>
            </a:r>
          </a:p>
        </p:txBody>
      </p:sp>
      <p:sp>
        <p:nvSpPr>
          <p:cNvPr id="4" name="Tijdelijke aanduiding voor dianummer 3">
            <a:extLst>
              <a:ext uri="{FF2B5EF4-FFF2-40B4-BE49-F238E27FC236}">
                <a16:creationId xmlns:a16="http://schemas.microsoft.com/office/drawing/2014/main" id="{FDB5D85D-3E0A-4345-9B30-EDB7EE5D5BA3}"/>
              </a:ext>
            </a:extLst>
          </p:cNvPr>
          <p:cNvSpPr>
            <a:spLocks noGrp="1"/>
          </p:cNvSpPr>
          <p:nvPr>
            <p:ph type="sldNum" sz="quarter" idx="12"/>
          </p:nvPr>
        </p:nvSpPr>
        <p:spPr/>
        <p:txBody>
          <a:bodyPr/>
          <a:lstStyle/>
          <a:p>
            <a:fld id="{7AE184E0-0BD4-4705-A12B-9B71DDE63301}" type="slidenum">
              <a:rPr lang="en-GB" noProof="0" smtClean="0"/>
              <a:t>116</a:t>
            </a:fld>
            <a:endParaRPr lang="en-GB" noProof="0" dirty="0"/>
          </a:p>
        </p:txBody>
      </p:sp>
    </p:spTree>
    <p:extLst>
      <p:ext uri="{BB962C8B-B14F-4D97-AF65-F5344CB8AC3E}">
        <p14:creationId xmlns:p14="http://schemas.microsoft.com/office/powerpoint/2010/main" val="27543725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B626F2-1C41-4BE2-84D1-BFC5809DC3C8}"/>
              </a:ext>
            </a:extLst>
          </p:cNvPr>
          <p:cNvSpPr>
            <a:spLocks noGrp="1"/>
          </p:cNvSpPr>
          <p:nvPr>
            <p:ph type="title"/>
          </p:nvPr>
        </p:nvSpPr>
        <p:spPr/>
        <p:txBody>
          <a:bodyPr/>
          <a:lstStyle/>
          <a:p>
            <a:r>
              <a:rPr lang="nl-BE" dirty="0" err="1"/>
              <a:t>Manova</a:t>
            </a:r>
            <a:endParaRPr lang="nl-BE" dirty="0"/>
          </a:p>
        </p:txBody>
      </p:sp>
      <p:sp>
        <p:nvSpPr>
          <p:cNvPr id="3" name="Tijdelijke aanduiding voor inhoud 2">
            <a:extLst>
              <a:ext uri="{FF2B5EF4-FFF2-40B4-BE49-F238E27FC236}">
                <a16:creationId xmlns:a16="http://schemas.microsoft.com/office/drawing/2014/main" id="{BE6DC9CA-2C02-439F-BBE8-1EE892A5C1BE}"/>
              </a:ext>
            </a:extLst>
          </p:cNvPr>
          <p:cNvSpPr>
            <a:spLocks noGrp="1"/>
          </p:cNvSpPr>
          <p:nvPr>
            <p:ph idx="1"/>
          </p:nvPr>
        </p:nvSpPr>
        <p:spPr>
          <a:xfrm>
            <a:off x="327069" y="1816272"/>
            <a:ext cx="16858641" cy="7363823"/>
          </a:xfrm>
        </p:spPr>
        <p:txBody>
          <a:bodyPr>
            <a:normAutofit/>
          </a:bodyPr>
          <a:lstStyle/>
          <a:p>
            <a:pPr marL="86400" indent="0">
              <a:buNone/>
            </a:pPr>
            <a:r>
              <a:rPr lang="nl-BE" b="1" dirty="0"/>
              <a:t>Bv. Financiële stress:</a:t>
            </a:r>
          </a:p>
          <a:p>
            <a:pPr marL="720000" lvl="1" indent="0">
              <a:buNone/>
            </a:pPr>
            <a:r>
              <a:rPr lang="nl-BE" dirty="0"/>
              <a:t>Is er een </a:t>
            </a:r>
            <a:r>
              <a:rPr lang="nl-BE" u="sng" dirty="0"/>
              <a:t>significant verschil in huidige en toekomstige financiële stress</a:t>
            </a:r>
            <a:r>
              <a:rPr lang="nl-BE" dirty="0"/>
              <a:t> tussen </a:t>
            </a:r>
            <a:r>
              <a:rPr lang="nl-BE" b="1" dirty="0"/>
              <a:t>(a) </a:t>
            </a:r>
            <a:r>
              <a:rPr lang="nl-BE" dirty="0"/>
              <a:t>huishoudens die maandelijks minder dan € 2500 verdienen, </a:t>
            </a:r>
            <a:r>
              <a:rPr lang="nl-BE" b="1" dirty="0"/>
              <a:t>(b)</a:t>
            </a:r>
            <a:r>
              <a:rPr lang="nl-BE" dirty="0"/>
              <a:t> huishoudens die tussen </a:t>
            </a:r>
            <a:br>
              <a:rPr lang="nl-BE" dirty="0"/>
            </a:br>
            <a:r>
              <a:rPr lang="nl-BE" dirty="0"/>
              <a:t>€ 2500 en € 4000 verdienen en </a:t>
            </a:r>
            <a:r>
              <a:rPr lang="nl-BE" b="1" dirty="0"/>
              <a:t>(c)</a:t>
            </a:r>
            <a:r>
              <a:rPr lang="nl-BE" dirty="0"/>
              <a:t> huishoudens die meer dan € 4000 verdienen?</a:t>
            </a:r>
          </a:p>
          <a:p>
            <a:pPr marL="720000" lvl="1" indent="0">
              <a:buNone/>
            </a:pPr>
            <a:r>
              <a:rPr lang="nl-BE" dirty="0"/>
              <a:t>(DATA_WAVE2_CenW.sav)</a:t>
            </a:r>
          </a:p>
          <a:p>
            <a:endParaRPr lang="nl-BE" b="1" dirty="0">
              <a:solidFill>
                <a:srgbClr val="C00000"/>
              </a:solidFill>
            </a:endParaRPr>
          </a:p>
          <a:p>
            <a:pPr lvl="1"/>
            <a:r>
              <a:rPr lang="nl-BE" b="1" dirty="0">
                <a:solidFill>
                  <a:srgbClr val="C00000"/>
                </a:solidFill>
              </a:rPr>
              <a:t>Meerdere afhankelijke variabelen</a:t>
            </a:r>
          </a:p>
          <a:p>
            <a:pPr lvl="2"/>
            <a:r>
              <a:rPr lang="nl-BE" dirty="0">
                <a:solidFill>
                  <a:srgbClr val="C00000"/>
                </a:solidFill>
              </a:rPr>
              <a:t>Aparte </a:t>
            </a:r>
            <a:r>
              <a:rPr lang="nl-BE" dirty="0" err="1">
                <a:solidFill>
                  <a:srgbClr val="C00000"/>
                </a:solidFill>
              </a:rPr>
              <a:t>ANOVA’s</a:t>
            </a:r>
            <a:r>
              <a:rPr lang="nl-BE" dirty="0">
                <a:solidFill>
                  <a:srgbClr val="C00000"/>
                </a:solidFill>
              </a:rPr>
              <a:t>?</a:t>
            </a:r>
          </a:p>
          <a:p>
            <a:pPr lvl="2"/>
            <a:r>
              <a:rPr lang="nl-BE" dirty="0">
                <a:solidFill>
                  <a:srgbClr val="C00000"/>
                </a:solidFill>
              </a:rPr>
              <a:t>Nee: </a:t>
            </a:r>
            <a:r>
              <a:rPr lang="nl-BE" b="1" dirty="0">
                <a:solidFill>
                  <a:srgbClr val="C00000"/>
                </a:solidFill>
              </a:rPr>
              <a:t>MANOVA</a:t>
            </a:r>
          </a:p>
          <a:p>
            <a:pPr lvl="3"/>
            <a:r>
              <a:rPr lang="nl-BE" b="1" u="sng" dirty="0">
                <a:solidFill>
                  <a:srgbClr val="C00000"/>
                </a:solidFill>
              </a:rPr>
              <a:t>M</a:t>
            </a:r>
            <a:r>
              <a:rPr lang="nl-BE" b="1" dirty="0">
                <a:solidFill>
                  <a:srgbClr val="C00000"/>
                </a:solidFill>
              </a:rPr>
              <a:t>ultivariate </a:t>
            </a:r>
            <a:r>
              <a:rPr lang="nl-BE" b="1" u="sng" dirty="0">
                <a:solidFill>
                  <a:srgbClr val="C00000"/>
                </a:solidFill>
              </a:rPr>
              <a:t>An</a:t>
            </a:r>
            <a:r>
              <a:rPr lang="nl-BE" b="1" dirty="0">
                <a:solidFill>
                  <a:srgbClr val="C00000"/>
                </a:solidFill>
              </a:rPr>
              <a:t>alysis </a:t>
            </a:r>
            <a:r>
              <a:rPr lang="nl-BE" b="1" u="sng" dirty="0">
                <a:solidFill>
                  <a:srgbClr val="C00000"/>
                </a:solidFill>
              </a:rPr>
              <a:t>O</a:t>
            </a:r>
            <a:r>
              <a:rPr lang="nl-BE" b="1" dirty="0">
                <a:solidFill>
                  <a:srgbClr val="C00000"/>
                </a:solidFill>
              </a:rPr>
              <a:t>f </a:t>
            </a:r>
            <a:r>
              <a:rPr lang="nl-BE" b="1" u="sng" dirty="0" err="1">
                <a:solidFill>
                  <a:srgbClr val="C00000"/>
                </a:solidFill>
              </a:rPr>
              <a:t>Va</a:t>
            </a:r>
            <a:r>
              <a:rPr lang="nl-BE" b="1" dirty="0" err="1">
                <a:solidFill>
                  <a:srgbClr val="C00000"/>
                </a:solidFill>
              </a:rPr>
              <a:t>riance</a:t>
            </a:r>
            <a:endParaRPr lang="nl-BE" dirty="0">
              <a:solidFill>
                <a:srgbClr val="C00000"/>
              </a:solidFill>
            </a:endParaRPr>
          </a:p>
        </p:txBody>
      </p:sp>
      <p:sp>
        <p:nvSpPr>
          <p:cNvPr id="4" name="Tijdelijke aanduiding voor dianummer 3">
            <a:extLst>
              <a:ext uri="{FF2B5EF4-FFF2-40B4-BE49-F238E27FC236}">
                <a16:creationId xmlns:a16="http://schemas.microsoft.com/office/drawing/2014/main" id="{FDB5D85D-3E0A-4345-9B30-EDB7EE5D5BA3}"/>
              </a:ext>
            </a:extLst>
          </p:cNvPr>
          <p:cNvSpPr>
            <a:spLocks noGrp="1"/>
          </p:cNvSpPr>
          <p:nvPr>
            <p:ph type="sldNum" sz="quarter" idx="12"/>
          </p:nvPr>
        </p:nvSpPr>
        <p:spPr/>
        <p:txBody>
          <a:bodyPr/>
          <a:lstStyle/>
          <a:p>
            <a:fld id="{7AE184E0-0BD4-4705-A12B-9B71DDE63301}" type="slidenum">
              <a:rPr lang="en-GB" noProof="0" smtClean="0"/>
              <a:t>117</a:t>
            </a:fld>
            <a:endParaRPr lang="en-GB" noProof="0" dirty="0"/>
          </a:p>
        </p:txBody>
      </p:sp>
      <p:pic>
        <p:nvPicPr>
          <p:cNvPr id="6" name="Afbeelding 5">
            <a:extLst>
              <a:ext uri="{FF2B5EF4-FFF2-40B4-BE49-F238E27FC236}">
                <a16:creationId xmlns:a16="http://schemas.microsoft.com/office/drawing/2014/main" id="{205274A6-BF86-46C1-82D6-B86573214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0058" y="4355432"/>
            <a:ext cx="4141573" cy="4141573"/>
          </a:xfrm>
          <a:prstGeom prst="rect">
            <a:avLst/>
          </a:prstGeom>
        </p:spPr>
      </p:pic>
    </p:spTree>
    <p:extLst>
      <p:ext uri="{BB962C8B-B14F-4D97-AF65-F5344CB8AC3E}">
        <p14:creationId xmlns:p14="http://schemas.microsoft.com/office/powerpoint/2010/main" val="2409929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b="1" dirty="0">
                <a:solidFill>
                  <a:srgbClr val="C00000"/>
                </a:solidFill>
              </a:rPr>
              <a:t>11.11 Oefeningen (handboek en via QR-code)</a:t>
            </a:r>
          </a:p>
          <a:p>
            <a:pPr marL="86400" indent="0">
              <a:buNone/>
            </a:pPr>
            <a:endParaRPr lang="nl-BE" dirty="0"/>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118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95435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lstStyle/>
              <a:p>
                <a:pPr marL="86400" indent="0">
                  <a:buNone/>
                </a:pPr>
                <a:r>
                  <a:rPr lang="nl-BE" b="1" dirty="0"/>
                  <a:t>ANOVA </a:t>
                </a:r>
                <a:r>
                  <a:rPr lang="nl-BE" dirty="0"/>
                  <a:t>analyseert </a:t>
                </a:r>
                <a:r>
                  <a:rPr lang="nl-BE" b="1" dirty="0"/>
                  <a:t>totale variatie van alle scores </a:t>
                </a:r>
                <a:r>
                  <a:rPr lang="nl-BE" dirty="0"/>
                  <a:t>= WG-variatie + BG-variatie</a:t>
                </a:r>
              </a:p>
              <a:p>
                <a:r>
                  <a:rPr lang="nl-BE" b="1" dirty="0"/>
                  <a:t>WG-variatie	</a:t>
                </a:r>
                <a:r>
                  <a:rPr lang="nl-BE" dirty="0"/>
                  <a:t>=	de variatie binnen elke groep (</a:t>
                </a:r>
                <a:r>
                  <a:rPr lang="nl-BE" b="1" i="1" dirty="0" err="1"/>
                  <a:t>within</a:t>
                </a:r>
                <a:r>
                  <a:rPr lang="nl-BE" b="1" i="1" dirty="0"/>
                  <a:t> </a:t>
                </a:r>
                <a:r>
                  <a:rPr lang="nl-BE" b="1" i="1" dirty="0" err="1"/>
                  <a:t>groups</a:t>
                </a:r>
                <a:r>
                  <a:rPr lang="nl-BE" dirty="0"/>
                  <a:t>)</a:t>
                </a:r>
              </a:p>
              <a:p>
                <a:pPr marL="1886400" lvl="3" indent="0">
                  <a:buNone/>
                </a:pPr>
                <a:r>
                  <a:rPr lang="nl-BE" b="1" dirty="0"/>
                  <a:t>			</a:t>
                </a:r>
                <a:r>
                  <a:rPr lang="nl-BE" dirty="0"/>
                  <a:t>=	steekproefvariantie van elke groep</a:t>
                </a:r>
              </a:p>
              <a:p>
                <a:r>
                  <a:rPr lang="nl-BE" b="1" dirty="0"/>
                  <a:t>BG-variatie	</a:t>
                </a:r>
                <a:r>
                  <a:rPr lang="nl-BE" dirty="0"/>
                  <a:t>= 	de variatie tussen elke groep (</a:t>
                </a:r>
                <a:r>
                  <a:rPr lang="nl-BE" b="1" i="1" dirty="0" err="1"/>
                  <a:t>between</a:t>
                </a:r>
                <a:r>
                  <a:rPr lang="nl-BE" b="1" i="1" dirty="0"/>
                  <a:t> </a:t>
                </a:r>
                <a:r>
                  <a:rPr lang="nl-BE" b="1" i="1" dirty="0" err="1"/>
                  <a:t>groups</a:t>
                </a:r>
                <a:r>
                  <a:rPr lang="nl-BE" dirty="0"/>
                  <a:t>)</a:t>
                </a:r>
              </a:p>
              <a:p>
                <a:pPr marL="86400" indent="0">
                  <a:buNone/>
                </a:pPr>
                <a:r>
                  <a:rPr lang="nl-BE" b="1" dirty="0"/>
                  <a:t>							</a:t>
                </a:r>
                <a:r>
                  <a:rPr lang="nl-BE" dirty="0"/>
                  <a:t>= 	variatie tussen de drie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dirty="0"/>
                  <a:t>’en</a:t>
                </a:r>
              </a:p>
              <a:p>
                <a:pPr marL="86400" indent="0">
                  <a:buNone/>
                </a:pPr>
                <a:endParaRPr lang="nl-BE" dirty="0"/>
              </a:p>
              <a:p>
                <a:pPr marL="86400" indent="0">
                  <a:buNone/>
                </a:pPr>
                <a:endParaRPr lang="nl-BE" dirty="0"/>
              </a:p>
              <a:p>
                <a:r>
                  <a:rPr lang="nl-BE" dirty="0"/>
                  <a:t>Beide types variatie berekend </a:t>
                </a:r>
                <a:br>
                  <a:rPr lang="nl-BE" dirty="0"/>
                </a:br>
                <a:r>
                  <a:rPr lang="nl-BE" dirty="0"/>
                  <a:t>via het gemiddelde van de</a:t>
                </a:r>
                <a:br>
                  <a:rPr lang="nl-BE" dirty="0"/>
                </a:br>
                <a:r>
                  <a:rPr lang="nl-BE" dirty="0"/>
                  <a:t>gekwadrateerde afwijkingsscores</a:t>
                </a:r>
                <a:br>
                  <a:rPr lang="nl-BE" dirty="0"/>
                </a:br>
                <a:r>
                  <a:rPr lang="nl-BE" dirty="0"/>
                  <a:t>= </a:t>
                </a:r>
                <a:r>
                  <a:rPr lang="nl-BE" b="1" i="1" dirty="0" err="1"/>
                  <a:t>Mean</a:t>
                </a:r>
                <a:r>
                  <a:rPr lang="nl-BE" b="1" i="1" dirty="0"/>
                  <a:t> </a:t>
                </a:r>
                <a:r>
                  <a:rPr lang="nl-BE" b="1" i="1" dirty="0" err="1"/>
                  <a:t>Sum</a:t>
                </a:r>
                <a:r>
                  <a:rPr lang="nl-BE" b="1" i="1" dirty="0"/>
                  <a:t> of Squares (MS)</a:t>
                </a:r>
                <a:endParaRPr lang="nl-BE" dirty="0"/>
              </a:p>
              <a:p>
                <a:pPr marL="86400" indent="0">
                  <a:buNone/>
                </a:pPr>
                <a:endParaRPr lang="nl-BE" dirty="0"/>
              </a:p>
            </p:txBody>
          </p:sp>
        </mc:Choice>
        <mc:Fallback xmlns="">
          <p:sp>
            <p:nvSpPr>
              <p:cNvPr id="3" name="Tijdelijke aanduiding voor inhoud 2">
                <a:extLst>
                  <a:ext uri="{FF2B5EF4-FFF2-40B4-BE49-F238E27FC236}">
                    <a16:creationId xmlns:a16="http://schemas.microsoft.com/office/drawing/2014/main" id="{73B70AFC-054D-452E-8074-A3FF86BBDA4B}"/>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pic>
        <p:nvPicPr>
          <p:cNvPr id="9" name="Tijdelijke aanduiding voor inhoud 8">
            <a:extLst>
              <a:ext uri="{FF2B5EF4-FFF2-40B4-BE49-F238E27FC236}">
                <a16:creationId xmlns:a16="http://schemas.microsoft.com/office/drawing/2014/main" id="{8D52DFEB-F834-449A-B625-F597D5DCDFEF}"/>
              </a:ext>
            </a:extLst>
          </p:cNvPr>
          <p:cNvPicPr>
            <a:picLocks noGrp="1" noChangeAspect="1"/>
          </p:cNvPicPr>
          <p:nvPr>
            <p:ph idx="13"/>
          </p:nvPr>
        </p:nvPicPr>
        <p:blipFill rotWithShape="1">
          <a:blip r:embed="rId4">
            <a:extLst>
              <a:ext uri="{28A0092B-C50C-407E-A947-70E740481C1C}">
                <a14:useLocalDpi xmlns:a14="http://schemas.microsoft.com/office/drawing/2010/main" val="0"/>
              </a:ext>
            </a:extLst>
          </a:blip>
          <a:srcRect r="26856"/>
          <a:stretch/>
        </p:blipFill>
        <p:spPr>
          <a:xfrm>
            <a:off x="7824033" y="4283241"/>
            <a:ext cx="9514642" cy="5145505"/>
          </a:xfrm>
        </p:spPr>
      </p:pic>
      <p:sp>
        <p:nvSpPr>
          <p:cNvPr id="10" name="Rechthoek 9">
            <a:extLst>
              <a:ext uri="{FF2B5EF4-FFF2-40B4-BE49-F238E27FC236}">
                <a16:creationId xmlns:a16="http://schemas.microsoft.com/office/drawing/2014/main" id="{E610329E-C674-4140-8726-33EF74655587}"/>
              </a:ext>
            </a:extLst>
          </p:cNvPr>
          <p:cNvSpPr/>
          <p:nvPr/>
        </p:nvSpPr>
        <p:spPr>
          <a:xfrm>
            <a:off x="16302367" y="5063589"/>
            <a:ext cx="1015999" cy="2175156"/>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11" name="Rechthoek 10">
                <a:extLst>
                  <a:ext uri="{FF2B5EF4-FFF2-40B4-BE49-F238E27FC236}">
                    <a16:creationId xmlns:a16="http://schemas.microsoft.com/office/drawing/2014/main" id="{D0418ACC-FEC9-4DB6-868C-81ECDC0D1FDB}"/>
                  </a:ext>
                </a:extLst>
              </p:cNvPr>
              <p:cNvSpPr/>
              <p:nvPr/>
            </p:nvSpPr>
            <p:spPr>
              <a:xfrm>
                <a:off x="9307350" y="5340830"/>
                <a:ext cx="595035" cy="486287"/>
              </a:xfrm>
              <a:prstGeom prst="rect">
                <a:avLst/>
              </a:prstGeom>
              <a:solidFill>
                <a:schemeClr val="bg1"/>
              </a:solidFill>
            </p:spPr>
            <p:txBody>
              <a:bodyPr wrap="square">
                <a:spAutoFit/>
              </a:bodyPr>
              <a:lstStyle/>
              <a:p>
                <a14:m>
                  <m:oMath xmlns:m="http://schemas.openxmlformats.org/officeDocument/2006/math">
                    <m:acc>
                      <m:accPr>
                        <m:chr m:val="̅"/>
                        <m:ctrlPr>
                          <a:rPr lang="nl-BE" b="1" i="1" smtClean="0">
                            <a:solidFill>
                              <a:srgbClr val="F08341"/>
                            </a:solidFill>
                            <a:latin typeface="Cambria Math" panose="02040503050406030204" pitchFamily="18" charset="0"/>
                          </a:rPr>
                        </m:ctrlPr>
                      </m:accPr>
                      <m:e>
                        <m:r>
                          <a:rPr lang="nl-BE" b="1" i="1">
                            <a:solidFill>
                              <a:srgbClr val="F08341"/>
                            </a:solidFill>
                            <a:latin typeface="Cambria Math" panose="02040503050406030204" pitchFamily="18" charset="0"/>
                          </a:rPr>
                          <m:t>𝑿</m:t>
                        </m:r>
                      </m:e>
                    </m:acc>
                  </m:oMath>
                </a14:m>
                <a:r>
                  <a:rPr lang="nl-BE" b="1" baseline="-25000" dirty="0">
                    <a:solidFill>
                      <a:srgbClr val="F08341"/>
                    </a:solidFill>
                  </a:rPr>
                  <a:t>1 </a:t>
                </a:r>
                <a:endParaRPr lang="nl-BE" dirty="0"/>
              </a:p>
            </p:txBody>
          </p:sp>
        </mc:Choice>
        <mc:Fallback xmlns="">
          <p:sp>
            <p:nvSpPr>
              <p:cNvPr id="11" name="Rechthoek 10">
                <a:extLst>
                  <a:ext uri="{FF2B5EF4-FFF2-40B4-BE49-F238E27FC236}">
                    <a16:creationId xmlns:a16="http://schemas.microsoft.com/office/drawing/2014/main" id="{D0418ACC-FEC9-4DB6-868C-81ECDC0D1FDB}"/>
                  </a:ext>
                </a:extLst>
              </p:cNvPr>
              <p:cNvSpPr>
                <a:spLocks noRot="1" noChangeAspect="1" noMove="1" noResize="1" noEditPoints="1" noAdjustHandles="1" noChangeArrowheads="1" noChangeShapeType="1" noTextEdit="1"/>
              </p:cNvSpPr>
              <p:nvPr/>
            </p:nvSpPr>
            <p:spPr>
              <a:xfrm>
                <a:off x="9307350" y="5340830"/>
                <a:ext cx="595035" cy="486287"/>
              </a:xfrm>
              <a:prstGeom prst="rect">
                <a:avLst/>
              </a:prstGeom>
              <a:blipFill>
                <a:blip r:embed="rId5"/>
                <a:stretch>
                  <a:fillRect r="-7216" b="-27500"/>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2" name="Rechthoek 11">
                <a:extLst>
                  <a:ext uri="{FF2B5EF4-FFF2-40B4-BE49-F238E27FC236}">
                    <a16:creationId xmlns:a16="http://schemas.microsoft.com/office/drawing/2014/main" id="{C1673E03-A5E2-4C33-A1F9-C4F0A6D5D33F}"/>
                  </a:ext>
                </a:extLst>
              </p:cNvPr>
              <p:cNvSpPr/>
              <p:nvPr/>
            </p:nvSpPr>
            <p:spPr>
              <a:xfrm>
                <a:off x="12544482" y="5340830"/>
                <a:ext cx="595035" cy="486287"/>
              </a:xfrm>
              <a:prstGeom prst="rect">
                <a:avLst/>
              </a:prstGeom>
              <a:solidFill>
                <a:schemeClr val="bg1"/>
              </a:solidFill>
            </p:spPr>
            <p:txBody>
              <a:bodyPr wrap="none">
                <a:spAutoFit/>
              </a:bodyPr>
              <a:lstStyle/>
              <a:p>
                <a14:m>
                  <m:oMath xmlns:m="http://schemas.openxmlformats.org/officeDocument/2006/math">
                    <m:acc>
                      <m:accPr>
                        <m:chr m:val="̅"/>
                        <m:ctrlPr>
                          <a:rPr lang="nl-BE" b="1" i="1" smtClean="0">
                            <a:solidFill>
                              <a:srgbClr val="099D45"/>
                            </a:solidFill>
                            <a:latin typeface="Cambria Math" panose="02040503050406030204" pitchFamily="18" charset="0"/>
                          </a:rPr>
                        </m:ctrlPr>
                      </m:accPr>
                      <m:e>
                        <m:r>
                          <a:rPr lang="nl-BE" b="1" i="1">
                            <a:solidFill>
                              <a:srgbClr val="099D45"/>
                            </a:solidFill>
                            <a:latin typeface="Cambria Math" panose="02040503050406030204" pitchFamily="18" charset="0"/>
                          </a:rPr>
                          <m:t>𝑿</m:t>
                        </m:r>
                      </m:e>
                    </m:acc>
                  </m:oMath>
                </a14:m>
                <a:r>
                  <a:rPr lang="nl-BE" b="1" baseline="-25000" dirty="0">
                    <a:solidFill>
                      <a:srgbClr val="099D45"/>
                    </a:solidFill>
                  </a:rPr>
                  <a:t>2 </a:t>
                </a:r>
                <a:endParaRPr lang="nl-BE" dirty="0"/>
              </a:p>
            </p:txBody>
          </p:sp>
        </mc:Choice>
        <mc:Fallback xmlns="">
          <p:sp>
            <p:nvSpPr>
              <p:cNvPr id="12" name="Rechthoek 11">
                <a:extLst>
                  <a:ext uri="{FF2B5EF4-FFF2-40B4-BE49-F238E27FC236}">
                    <a16:creationId xmlns:a16="http://schemas.microsoft.com/office/drawing/2014/main" id="{C1673E03-A5E2-4C33-A1F9-C4F0A6D5D33F}"/>
                  </a:ext>
                </a:extLst>
              </p:cNvPr>
              <p:cNvSpPr>
                <a:spLocks noRot="1" noChangeAspect="1" noMove="1" noResize="1" noEditPoints="1" noAdjustHandles="1" noChangeArrowheads="1" noChangeShapeType="1" noTextEdit="1"/>
              </p:cNvSpPr>
              <p:nvPr/>
            </p:nvSpPr>
            <p:spPr>
              <a:xfrm>
                <a:off x="12544482" y="5340830"/>
                <a:ext cx="595035" cy="486287"/>
              </a:xfrm>
              <a:prstGeom prst="rect">
                <a:avLst/>
              </a:prstGeom>
              <a:blipFill>
                <a:blip r:embed="rId6"/>
                <a:stretch>
                  <a:fillRect r="-7216" b="-27500"/>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Rechthoek 12">
                <a:extLst>
                  <a:ext uri="{FF2B5EF4-FFF2-40B4-BE49-F238E27FC236}">
                    <a16:creationId xmlns:a16="http://schemas.microsoft.com/office/drawing/2014/main" id="{291DED33-48C6-4DB2-9DAF-C90C345FD626}"/>
                  </a:ext>
                </a:extLst>
              </p:cNvPr>
              <p:cNvSpPr/>
              <p:nvPr/>
            </p:nvSpPr>
            <p:spPr>
              <a:xfrm>
                <a:off x="14931424" y="5326347"/>
                <a:ext cx="595035" cy="486287"/>
              </a:xfrm>
              <a:prstGeom prst="rect">
                <a:avLst/>
              </a:prstGeom>
              <a:solidFill>
                <a:schemeClr val="bg1"/>
              </a:solidFill>
            </p:spPr>
            <p:txBody>
              <a:bodyPr wrap="none">
                <a:spAutoFit/>
              </a:bodyPr>
              <a:lstStyle/>
              <a:p>
                <a14:m>
                  <m:oMath xmlns:m="http://schemas.openxmlformats.org/officeDocument/2006/math">
                    <m:acc>
                      <m:accPr>
                        <m:chr m:val="̅"/>
                        <m:ctrlPr>
                          <a:rPr lang="nl-BE" b="1" i="1" smtClean="0">
                            <a:solidFill>
                              <a:srgbClr val="2EA4C9"/>
                            </a:solidFill>
                            <a:latin typeface="Cambria Math" panose="02040503050406030204" pitchFamily="18" charset="0"/>
                          </a:rPr>
                        </m:ctrlPr>
                      </m:accPr>
                      <m:e>
                        <m:r>
                          <a:rPr lang="nl-BE" b="1" i="1">
                            <a:solidFill>
                              <a:srgbClr val="2EA4C9"/>
                            </a:solidFill>
                            <a:latin typeface="Cambria Math" panose="02040503050406030204" pitchFamily="18" charset="0"/>
                          </a:rPr>
                          <m:t>𝑿</m:t>
                        </m:r>
                      </m:e>
                    </m:acc>
                  </m:oMath>
                </a14:m>
                <a:r>
                  <a:rPr lang="nl-BE" b="1" baseline="-25000" dirty="0">
                    <a:solidFill>
                      <a:srgbClr val="2EA4C9"/>
                    </a:solidFill>
                  </a:rPr>
                  <a:t>3 </a:t>
                </a:r>
                <a:endParaRPr lang="nl-BE" dirty="0"/>
              </a:p>
            </p:txBody>
          </p:sp>
        </mc:Choice>
        <mc:Fallback xmlns="">
          <p:sp>
            <p:nvSpPr>
              <p:cNvPr id="13" name="Rechthoek 12">
                <a:extLst>
                  <a:ext uri="{FF2B5EF4-FFF2-40B4-BE49-F238E27FC236}">
                    <a16:creationId xmlns:a16="http://schemas.microsoft.com/office/drawing/2014/main" id="{291DED33-48C6-4DB2-9DAF-C90C345FD626}"/>
                  </a:ext>
                </a:extLst>
              </p:cNvPr>
              <p:cNvSpPr>
                <a:spLocks noRot="1" noChangeAspect="1" noMove="1" noResize="1" noEditPoints="1" noAdjustHandles="1" noChangeArrowheads="1" noChangeShapeType="1" noTextEdit="1"/>
              </p:cNvSpPr>
              <p:nvPr/>
            </p:nvSpPr>
            <p:spPr>
              <a:xfrm>
                <a:off x="14931424" y="5326347"/>
                <a:ext cx="595035" cy="486287"/>
              </a:xfrm>
              <a:prstGeom prst="rect">
                <a:avLst/>
              </a:prstGeom>
              <a:blipFill>
                <a:blip r:embed="rId7"/>
                <a:stretch>
                  <a:fillRect r="-6122" b="-26250"/>
                </a:stretch>
              </a:blipFill>
            </p:spPr>
            <p:txBody>
              <a:bodyPr/>
              <a:lstStyle/>
              <a:p>
                <a:r>
                  <a:rPr lang="nl-BE">
                    <a:noFill/>
                  </a:rPr>
                  <a:t> </a:t>
                </a:r>
              </a:p>
            </p:txBody>
          </p:sp>
        </mc:Fallback>
      </mc:AlternateContent>
    </p:spTree>
    <p:extLst>
      <p:ext uri="{BB962C8B-B14F-4D97-AF65-F5344CB8AC3E}">
        <p14:creationId xmlns:p14="http://schemas.microsoft.com/office/powerpoint/2010/main" val="1242350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2"/>
                <a:ext cx="16858641" cy="7937328"/>
              </a:xfrm>
            </p:spPr>
            <p:txBody>
              <a:bodyPr>
                <a:normAutofit/>
              </a:bodyPr>
              <a:lstStyle/>
              <a:p>
                <a:pPr marL="86400" indent="0">
                  <a:buNone/>
                </a:pPr>
                <a:r>
                  <a:rPr lang="nl-BE" b="1" dirty="0"/>
                  <a:t>WG-variatie</a:t>
                </a:r>
              </a:p>
              <a:p>
                <a:r>
                  <a:rPr lang="nl-BE" dirty="0"/>
                  <a:t>Beschouwd als toevallig</a:t>
                </a:r>
              </a:p>
              <a:p>
                <a:r>
                  <a:rPr lang="nl-BE" dirty="0"/>
                  <a:t>Binnen eenzelfde groep heb je altijd wat variatie in scores</a:t>
                </a:r>
              </a:p>
              <a:p>
                <a:pPr marL="86400" indent="0">
                  <a:buNone/>
                </a:pPr>
                <a:r>
                  <a:rPr lang="nl-BE" b="1" dirty="0"/>
                  <a:t>BG-variatie</a:t>
                </a:r>
              </a:p>
              <a:p>
                <a:r>
                  <a:rPr lang="nl-BE" dirty="0"/>
                  <a:t>Beschouwd als niet-toevallig</a:t>
                </a:r>
              </a:p>
              <a:p>
                <a:r>
                  <a:rPr lang="nl-BE" dirty="0"/>
                  <a:t>Normaal weinig variatie tussen groepen, </a:t>
                </a:r>
                <a:r>
                  <a:rPr lang="nl-BE" b="1" dirty="0"/>
                  <a:t>tenzij ze significant verschillen </a:t>
                </a:r>
              </a:p>
              <a:p>
                <a:pPr marL="86400" indent="0">
                  <a:buNone/>
                </a:pPr>
                <a:r>
                  <a:rPr lang="nl-BE" b="1" dirty="0"/>
                  <a:t>F-waarde: </a:t>
                </a:r>
              </a:p>
              <a:p>
                <a:r>
                  <a:rPr lang="nl-BE" dirty="0"/>
                  <a:t>Weegt BG-variatie af tegenover WG-variatie (via MS):</a:t>
                </a:r>
              </a:p>
              <a:p>
                <a:pPr lvl="1"/>
                <a:r>
                  <a:rPr lang="nl-BE" b="1" dirty="0"/>
                  <a:t>H</a:t>
                </a:r>
                <a:r>
                  <a:rPr lang="nl-BE" b="1" baseline="-25000" dirty="0"/>
                  <a:t>0</a:t>
                </a:r>
                <a:r>
                  <a:rPr lang="nl-BE" b="1" dirty="0"/>
                  <a:t>: F = 1</a:t>
                </a:r>
              </a:p>
              <a:p>
                <a:pPr lvl="2"/>
                <a:r>
                  <a:rPr lang="nl-BE" dirty="0"/>
                  <a:t>Totale variatie in scores evenveel toevallig als daadwerkelijke groepsverschillen</a:t>
                </a:r>
              </a:p>
              <a:p>
                <a:pPr lvl="2"/>
                <a:r>
                  <a:rPr lang="nl-BE" b="1" dirty="0"/>
                  <a:t>Dus: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baseline="-25000" dirty="0"/>
                  <a:t>1 </a:t>
                </a:r>
                <a:r>
                  <a:rPr lang="nl-NL" b="1" dirty="0"/>
                  <a:t>=</a:t>
                </a:r>
                <a:r>
                  <a:rPr lang="nl-BE" b="1" dirty="0"/>
                  <a:t>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baseline="-25000" dirty="0"/>
                  <a:t>2 </a:t>
                </a:r>
                <a:r>
                  <a:rPr lang="nl-BE" b="1" dirty="0"/>
                  <a:t>=</a:t>
                </a:r>
                <a14:m>
                  <m:oMath xmlns:m="http://schemas.openxmlformats.org/officeDocument/2006/math">
                    <m:r>
                      <a:rPr lang="nl-BE" b="1" i="0" smtClean="0">
                        <a:latin typeface="Cambria Math" panose="02040503050406030204" pitchFamily="18" charset="0"/>
                      </a:rPr>
                      <m:t> </m:t>
                    </m:r>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baseline="-25000" dirty="0"/>
                  <a:t>3</a:t>
                </a:r>
              </a:p>
              <a:p>
                <a:pPr lvl="1"/>
                <a:r>
                  <a:rPr lang="nl-BE" b="1" dirty="0"/>
                  <a:t>H</a:t>
                </a:r>
                <a:r>
                  <a:rPr lang="nl-BE" b="1" baseline="-25000" dirty="0"/>
                  <a:t>A</a:t>
                </a:r>
                <a:r>
                  <a:rPr lang="nl-BE" b="1" dirty="0"/>
                  <a:t>: F &gt; 1</a:t>
                </a:r>
              </a:p>
              <a:p>
                <a:pPr lvl="2"/>
                <a:r>
                  <a:rPr lang="nl-BE" dirty="0"/>
                  <a:t>Totale variatie in scores minder toevallig en meer daadwerkelijke groepsverschillen</a:t>
                </a:r>
              </a:p>
              <a:p>
                <a:pPr lvl="2"/>
                <a:r>
                  <a:rPr lang="nl-BE" b="1" dirty="0"/>
                  <a:t>Indien p(F) &lt;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H</a:t>
                </a:r>
                <a:r>
                  <a:rPr lang="nl-BE" b="1" baseline="-25000" dirty="0"/>
                  <a:t>0</a:t>
                </a:r>
                <a:r>
                  <a:rPr lang="nl-BE" b="1" dirty="0"/>
                  <a:t> onwaar: Minstens één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dirty="0"/>
                  <a:t> niet gelijk aan andere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dirty="0"/>
                  <a:t>’en </a:t>
                </a:r>
              </a:p>
              <a:p>
                <a:pPr lvl="2"/>
                <a:endParaRPr lang="nl-BE" b="1" dirty="0"/>
              </a:p>
              <a:p>
                <a:endParaRPr lang="nl-BE" dirty="0"/>
              </a:p>
              <a:p>
                <a:endParaRPr lang="nl-BE" dirty="0"/>
              </a:p>
              <a:p>
                <a:pPr marL="86400" indent="0">
                  <a:buNone/>
                </a:pPr>
                <a:endParaRPr lang="nl-BE" dirty="0"/>
              </a:p>
            </p:txBody>
          </p:sp>
        </mc:Choice>
        <mc:Fallback xmlns="">
          <p:sp>
            <p:nvSpPr>
              <p:cNvPr id="3" name="Tijdelijke aanduiding voor inhoud 2">
                <a:extLst>
                  <a:ext uri="{FF2B5EF4-FFF2-40B4-BE49-F238E27FC236}">
                    <a16:creationId xmlns:a16="http://schemas.microsoft.com/office/drawing/2014/main" id="{73B70AFC-054D-452E-8074-A3FF86BBDA4B}"/>
                  </a:ext>
                </a:extLst>
              </p:cNvPr>
              <p:cNvSpPr>
                <a:spLocks noGrp="1" noRot="1" noChangeAspect="1" noMove="1" noResize="1" noEditPoints="1" noAdjustHandles="1" noChangeArrowheads="1" noChangeShapeType="1" noTextEdit="1"/>
              </p:cNvSpPr>
              <p:nvPr>
                <p:ph idx="1"/>
              </p:nvPr>
            </p:nvSpPr>
            <p:spPr>
              <a:xfrm>
                <a:off x="327069" y="1816272"/>
                <a:ext cx="16858641" cy="7937328"/>
              </a:xfrm>
              <a:blipFill>
                <a:blip r:embed="rId3"/>
                <a:stretch>
                  <a:fillRect l="-253" t="-461" r="-28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13</a:t>
            </a:fld>
            <a:endParaRPr lang="en-GB" noProof="0" dirty="0"/>
          </a:p>
        </p:txBody>
      </p:sp>
      <p:pic>
        <p:nvPicPr>
          <p:cNvPr id="8" name="Afbeelding 7">
            <a:extLst>
              <a:ext uri="{FF2B5EF4-FFF2-40B4-BE49-F238E27FC236}">
                <a16:creationId xmlns:a16="http://schemas.microsoft.com/office/drawing/2014/main" id="{701EA4FC-DE0F-43C3-BEDC-30A342DA1A6F}"/>
              </a:ext>
            </a:extLst>
          </p:cNvPr>
          <p:cNvPicPr>
            <a:picLocks noChangeAspect="1"/>
          </p:cNvPicPr>
          <p:nvPr/>
        </p:nvPicPr>
        <p:blipFill>
          <a:blip r:embed="rId4"/>
          <a:stretch>
            <a:fillRect/>
          </a:stretch>
        </p:blipFill>
        <p:spPr>
          <a:xfrm>
            <a:off x="12481349" y="2164614"/>
            <a:ext cx="3941641" cy="2341949"/>
          </a:xfrm>
          <a:prstGeom prst="rect">
            <a:avLst/>
          </a:prstGeom>
        </p:spPr>
      </p:pic>
    </p:spTree>
    <p:extLst>
      <p:ext uri="{BB962C8B-B14F-4D97-AF65-F5344CB8AC3E}">
        <p14:creationId xmlns:p14="http://schemas.microsoft.com/office/powerpoint/2010/main" val="220234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F903C274-04FA-4D79-9FEB-EAF297411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6581" y="5157073"/>
            <a:ext cx="5392094" cy="3369301"/>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F-toets = Omnibustoets (belangrijk!)</a:t>
                </a:r>
              </a:p>
              <a:p>
                <a:r>
                  <a:rPr lang="nl-BE" dirty="0"/>
                  <a:t>Toetst alle verschillen tussen alle gemiddeldes tegelijk</a:t>
                </a:r>
              </a:p>
              <a:p>
                <a:r>
                  <a:rPr lang="nl-BE" dirty="0"/>
                  <a:t>Indien significant:</a:t>
                </a:r>
              </a:p>
              <a:p>
                <a:pPr lvl="1"/>
                <a:r>
                  <a:rPr lang="nl-BE" dirty="0"/>
                  <a:t>Globaal genomen een verschil tussen de gemiddelden</a:t>
                </a:r>
              </a:p>
              <a:p>
                <a:pPr lvl="1"/>
                <a:r>
                  <a:rPr lang="nl-BE" dirty="0"/>
                  <a:t>Maar</a:t>
                </a:r>
                <a:r>
                  <a:rPr lang="nl-BE" b="1" dirty="0"/>
                  <a:t> welke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dirty="0"/>
                  <a:t> verschilt nu van welke </a:t>
                </a:r>
                <a14:m>
                  <m:oMath xmlns:m="http://schemas.openxmlformats.org/officeDocument/2006/math">
                    <m:acc>
                      <m:accPr>
                        <m:chr m:val="̅"/>
                        <m:ctrlPr>
                          <a:rPr lang="nl-BE" b="1" i="1">
                            <a:latin typeface="Cambria Math" panose="02040503050406030204" pitchFamily="18" charset="0"/>
                          </a:rPr>
                        </m:ctrlPr>
                      </m:accPr>
                      <m:e>
                        <m:r>
                          <a:rPr lang="nl-BE" b="1" i="1">
                            <a:latin typeface="Cambria Math" panose="02040503050406030204" pitchFamily="18" charset="0"/>
                          </a:rPr>
                          <m:t>𝑿</m:t>
                        </m:r>
                      </m:e>
                    </m:acc>
                  </m:oMath>
                </a14:m>
                <a:r>
                  <a:rPr lang="nl-BE" b="1" dirty="0"/>
                  <a:t>’en?</a:t>
                </a:r>
                <a:endParaRPr lang="nl-BE" dirty="0"/>
              </a:p>
              <a:p>
                <a:r>
                  <a:rPr lang="nl-BE" b="1" dirty="0"/>
                  <a:t>Mogelijke oplossing</a:t>
                </a:r>
                <a:r>
                  <a:rPr lang="nl-BE" dirty="0"/>
                  <a:t>: aparte t-toetsen uitvoeren tussen telkens twee groepen</a:t>
                </a:r>
              </a:p>
              <a:p>
                <a:pPr lvl="1"/>
                <a:r>
                  <a:rPr lang="nl-BE" dirty="0"/>
                  <a:t>Cf. </a:t>
                </a:r>
                <a:r>
                  <a:rPr lang="nl-BE" dirty="0" err="1"/>
                  <a:t>Partitioneren</a:t>
                </a:r>
                <a:r>
                  <a:rPr lang="nl-BE" dirty="0"/>
                  <a:t> van kruistabellen (H9)</a:t>
                </a:r>
              </a:p>
              <a:p>
                <a:pPr lvl="1"/>
                <a:r>
                  <a:rPr lang="nl-BE" b="1" dirty="0"/>
                  <a:t>Maar: </a:t>
                </a:r>
                <a:r>
                  <a:rPr lang="nl-BE" dirty="0"/>
                  <a:t>gevaar van </a:t>
                </a:r>
                <a:r>
                  <a:rPr lang="nl-BE" b="1" i="1" dirty="0"/>
                  <a:t>family-</a:t>
                </a:r>
                <a:r>
                  <a:rPr lang="nl-BE" b="1" i="1" dirty="0" err="1"/>
                  <a:t>wise</a:t>
                </a:r>
                <a:r>
                  <a:rPr lang="nl-BE" b="1" i="1" dirty="0"/>
                  <a:t> error </a:t>
                </a:r>
                <a:r>
                  <a:rPr lang="nl-BE" b="1" i="1" dirty="0" err="1"/>
                  <a:t>rate</a:t>
                </a:r>
                <a:r>
                  <a:rPr lang="nl-BE" b="1" i="1" dirty="0"/>
                  <a:t> </a:t>
                </a:r>
                <a:r>
                  <a:rPr lang="nl-BE" b="1" dirty="0"/>
                  <a:t>(FWER)</a:t>
                </a:r>
              </a:p>
              <a:p>
                <a:pPr lvl="2"/>
                <a:r>
                  <a:rPr lang="nl-BE" dirty="0"/>
                  <a:t>Elke hypothesetoets: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of kans op type I-fout</a:t>
                </a:r>
              </a:p>
              <a:p>
                <a:pPr lvl="2"/>
                <a:r>
                  <a:rPr lang="nl-BE" b="1" dirty="0"/>
                  <a:t>Meerdere hypothesetoetsen na elkaar:</a:t>
                </a:r>
              </a:p>
              <a:p>
                <a:pPr lvl="3"/>
                <a:r>
                  <a:rPr lang="nl-BE" b="1" dirty="0"/>
                  <a:t>Globale kans op type-I fout </a:t>
                </a:r>
                <a:r>
                  <a:rPr lang="nl-BE" dirty="0"/>
                  <a:t>(= FWER) </a:t>
                </a:r>
                <a:r>
                  <a:rPr lang="nl-BE" b="1" dirty="0"/>
                  <a:t>neemt toe!</a:t>
                </a:r>
              </a:p>
              <a:p>
                <a:pPr lvl="3"/>
                <a:r>
                  <a:rPr lang="nl-BE" dirty="0"/>
                  <a:t>Bv. 3 t-toetsen met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 5 % </a:t>
                </a:r>
                <a:r>
                  <a:rPr lang="nl-BE" dirty="0">
                    <a:sym typeface="Wingdings" panose="05000000000000000000" pitchFamily="2" charset="2"/>
                  </a:rPr>
                  <a:t> FWER = 14.3 %!</a:t>
                </a:r>
                <a:endParaRPr lang="nl-BE" dirty="0"/>
              </a:p>
              <a:p>
                <a:pPr marL="86400" indent="0">
                  <a:buNone/>
                </a:pPr>
                <a:r>
                  <a:rPr lang="nl-BE" b="1" dirty="0"/>
                  <a:t>	</a:t>
                </a:r>
              </a:p>
              <a:p>
                <a:endParaRPr lang="nl-BE" dirty="0"/>
              </a:p>
              <a:p>
                <a:endParaRPr lang="nl-BE" dirty="0"/>
              </a:p>
              <a:p>
                <a:pPr marL="86400" indent="0">
                  <a:buNone/>
                </a:pPr>
                <a:endParaRPr lang="nl-BE" dirty="0"/>
              </a:p>
            </p:txBody>
          </p:sp>
        </mc:Choice>
        <mc:Fallback xmlns="">
          <p:sp>
            <p:nvSpPr>
              <p:cNvPr id="3" name="Tijdelijke aanduiding voor inhoud 2">
                <a:extLst>
                  <a:ext uri="{FF2B5EF4-FFF2-40B4-BE49-F238E27FC236}">
                    <a16:creationId xmlns:a16="http://schemas.microsoft.com/office/drawing/2014/main" id="{73B70AFC-054D-452E-8074-A3FF86BBDA4B}"/>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4"/>
                <a:stretch>
                  <a:fillRect l="-253" t="-477"/>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pic>
        <p:nvPicPr>
          <p:cNvPr id="6" name="Afbeelding 5">
            <a:extLst>
              <a:ext uri="{FF2B5EF4-FFF2-40B4-BE49-F238E27FC236}">
                <a16:creationId xmlns:a16="http://schemas.microsoft.com/office/drawing/2014/main" id="{7FCE9AF1-EEBB-4C01-9871-EF78AAF9381C}"/>
              </a:ext>
            </a:extLst>
          </p:cNvPr>
          <p:cNvPicPr>
            <a:picLocks noChangeAspect="1"/>
          </p:cNvPicPr>
          <p:nvPr/>
        </p:nvPicPr>
        <p:blipFill>
          <a:blip r:embed="rId5"/>
          <a:stretch>
            <a:fillRect/>
          </a:stretch>
        </p:blipFill>
        <p:spPr>
          <a:xfrm>
            <a:off x="2619106" y="8526374"/>
            <a:ext cx="11053351" cy="785610"/>
          </a:xfrm>
          <a:prstGeom prst="rect">
            <a:avLst/>
          </a:prstGeom>
        </p:spPr>
      </p:pic>
    </p:spTree>
    <p:extLst>
      <p:ext uri="{BB962C8B-B14F-4D97-AF65-F5344CB8AC3E}">
        <p14:creationId xmlns:p14="http://schemas.microsoft.com/office/powerpoint/2010/main" val="18946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C20BEA-178C-48FA-ADCC-053A7DB60A3B}"/>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DB335721-48ED-42E8-8855-57CEC1445FF8}"/>
                  </a:ext>
                </a:extLst>
              </p:cNvPr>
              <p:cNvSpPr>
                <a:spLocks noGrp="1"/>
              </p:cNvSpPr>
              <p:nvPr>
                <p:ph idx="1"/>
              </p:nvPr>
            </p:nvSpPr>
            <p:spPr/>
            <p:txBody>
              <a:bodyPr>
                <a:normAutofit lnSpcReduction="10000"/>
              </a:bodyPr>
              <a:lstStyle/>
              <a:p>
                <a:pPr marL="86400" indent="0">
                  <a:buNone/>
                </a:pPr>
                <a:r>
                  <a:rPr lang="nl-BE" b="1" dirty="0"/>
                  <a:t>Hoe nu groepen paarsgewijs vergelijken?</a:t>
                </a:r>
              </a:p>
              <a:p>
                <a:r>
                  <a:rPr lang="nl-BE" b="1" dirty="0"/>
                  <a:t>Post-hoc toetsen</a:t>
                </a:r>
              </a:p>
              <a:p>
                <a:pPr lvl="1"/>
                <a:r>
                  <a:rPr lang="nl-BE" dirty="0"/>
                  <a:t>Minimaliseert FWER tot zelfgekozen niveau (bv. 5 %)</a:t>
                </a:r>
              </a:p>
              <a:p>
                <a:pPr lvl="1"/>
                <a:r>
                  <a:rPr lang="nl-BE" dirty="0"/>
                  <a:t>Door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van elke t-toets te corrigeren</a:t>
                </a:r>
              </a:p>
              <a:p>
                <a:pPr lvl="2"/>
                <a:r>
                  <a:rPr lang="nl-BE" dirty="0"/>
                  <a:t>Verschillende correctiemethodes in SPSS</a:t>
                </a:r>
                <a:br>
                  <a:rPr lang="nl-BE" dirty="0"/>
                </a:br>
                <a:br>
                  <a:rPr lang="nl-BE" dirty="0"/>
                </a:br>
                <a:r>
                  <a:rPr lang="nl-BE" dirty="0"/>
                  <a:t>Bv. </a:t>
                </a:r>
                <a:r>
                  <a:rPr lang="nl-BE" b="1" dirty="0" err="1"/>
                  <a:t>Bonferroni</a:t>
                </a:r>
                <a:r>
                  <a:rPr lang="nl-BE" b="1" dirty="0"/>
                  <a:t>-correctie: </a:t>
                </a:r>
              </a:p>
              <a:p>
                <a:pPr lvl="1"/>
                <a:endParaRPr lang="nl-BE" dirty="0"/>
              </a:p>
              <a:p>
                <a:pPr lvl="1"/>
                <a:r>
                  <a:rPr lang="nl-BE" dirty="0"/>
                  <a:t>Stel dat ANOVA bij onderzoek rond </a:t>
                </a:r>
                <a:r>
                  <a:rPr lang="nl-BE" dirty="0" err="1"/>
                  <a:t>sexting</a:t>
                </a:r>
                <a:r>
                  <a:rPr lang="nl-BE" dirty="0"/>
                  <a:t> significant is:</a:t>
                </a:r>
              </a:p>
              <a:p>
                <a:pPr lvl="2"/>
                <a:r>
                  <a:rPr lang="nl-BE" dirty="0"/>
                  <a:t>Welke </a:t>
                </a:r>
                <a14:m>
                  <m:oMath xmlns:m="http://schemas.openxmlformats.org/officeDocument/2006/math">
                    <m:acc>
                      <m:accPr>
                        <m:chr m:val="̅"/>
                        <m:ctrlPr>
                          <a:rPr lang="nl-BE" i="1">
                            <a:latin typeface="Cambria Math" panose="02040503050406030204" pitchFamily="18" charset="0"/>
                          </a:rPr>
                        </m:ctrlPr>
                      </m:accPr>
                      <m:e>
                        <m:r>
                          <a:rPr lang="nl-BE" b="0" i="1">
                            <a:latin typeface="Cambria Math" panose="02040503050406030204" pitchFamily="18" charset="0"/>
                          </a:rPr>
                          <m:t>𝑋</m:t>
                        </m:r>
                      </m:e>
                    </m:acc>
                  </m:oMath>
                </a14:m>
                <a:r>
                  <a:rPr lang="nl-BE" dirty="0"/>
                  <a:t> verschilt nu van welke </a:t>
                </a:r>
                <a14:m>
                  <m:oMath xmlns:m="http://schemas.openxmlformats.org/officeDocument/2006/math">
                    <m:acc>
                      <m:accPr>
                        <m:chr m:val="̅"/>
                        <m:ctrlPr>
                          <a:rPr lang="nl-BE" i="1">
                            <a:latin typeface="Cambria Math" panose="02040503050406030204" pitchFamily="18" charset="0"/>
                          </a:rPr>
                        </m:ctrlPr>
                      </m:accPr>
                      <m:e>
                        <m:r>
                          <a:rPr lang="nl-BE" b="0" i="1">
                            <a:latin typeface="Cambria Math" panose="02040503050406030204" pitchFamily="18" charset="0"/>
                          </a:rPr>
                          <m:t>𝑋</m:t>
                        </m:r>
                      </m:e>
                    </m:acc>
                  </m:oMath>
                </a14:m>
                <a:r>
                  <a:rPr lang="nl-BE" dirty="0"/>
                  <a:t>’en?</a:t>
                </a:r>
              </a:p>
              <a:p>
                <a:pPr lvl="2"/>
                <a:r>
                  <a:rPr lang="nl-BE" dirty="0"/>
                  <a:t>Post-hoc toetsen uitvoeren om groepen paarsgewijs te vergelijken</a:t>
                </a:r>
              </a:p>
              <a:p>
                <a:pPr lvl="2"/>
                <a:r>
                  <a:rPr lang="nl-BE" dirty="0"/>
                  <a:t>Willen we FWER = 5 %?</a:t>
                </a:r>
              </a:p>
              <a:p>
                <a:pPr lvl="3"/>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van elke post-hoc t-toets = .017 of 1.7 % (= 5 % / 3)</a:t>
                </a:r>
              </a:p>
            </p:txBody>
          </p:sp>
        </mc:Choice>
        <mc:Fallback xmlns="">
          <p:sp>
            <p:nvSpPr>
              <p:cNvPr id="3" name="Tijdelijke aanduiding voor inhoud 2">
                <a:extLst>
                  <a:ext uri="{FF2B5EF4-FFF2-40B4-BE49-F238E27FC236}">
                    <a16:creationId xmlns:a16="http://schemas.microsoft.com/office/drawing/2014/main" id="{DB335721-48ED-42E8-8855-57CEC1445FF8}"/>
                  </a:ext>
                </a:extLst>
              </p:cNvPr>
              <p:cNvSpPr>
                <a:spLocks noGrp="1" noRot="1" noChangeAspect="1" noMove="1" noResize="1" noEditPoints="1" noAdjustHandles="1" noChangeArrowheads="1" noChangeShapeType="1" noTextEdit="1"/>
              </p:cNvSpPr>
              <p:nvPr>
                <p:ph idx="1"/>
              </p:nvPr>
            </p:nvSpPr>
            <p:spPr>
              <a:blipFill>
                <a:blip r:embed="rId3"/>
                <a:stretch>
                  <a:fillRect l="-253" t="-977"/>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056665E-94BB-45F5-A336-09CFEE3B5327}"/>
              </a:ext>
            </a:extLst>
          </p:cNvPr>
          <p:cNvSpPr>
            <a:spLocks noGrp="1"/>
          </p:cNvSpPr>
          <p:nvPr>
            <p:ph type="sldNum" sz="quarter" idx="12"/>
          </p:nvPr>
        </p:nvSpPr>
        <p:spPr/>
        <p:txBody>
          <a:bodyPr/>
          <a:lstStyle/>
          <a:p>
            <a:fld id="{7AE184E0-0BD4-4705-A12B-9B71DDE63301}" type="slidenum">
              <a:rPr lang="en-GB" noProof="0" smtClean="0"/>
              <a:t>15</a:t>
            </a:fld>
            <a:endParaRPr lang="en-GB" noProof="0" dirty="0"/>
          </a:p>
        </p:txBody>
      </p:sp>
      <p:sp>
        <p:nvSpPr>
          <p:cNvPr id="5" name="Tijdelijke aanduiding voor inhoud 4">
            <a:extLst>
              <a:ext uri="{FF2B5EF4-FFF2-40B4-BE49-F238E27FC236}">
                <a16:creationId xmlns:a16="http://schemas.microsoft.com/office/drawing/2014/main" id="{1B884331-16EB-4D69-A88D-60D997D2BE7F}"/>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8B9EEACF-99F2-4259-AB2E-5A38A26C7661}"/>
              </a:ext>
            </a:extLst>
          </p:cNvPr>
          <p:cNvPicPr>
            <a:picLocks noChangeAspect="1"/>
          </p:cNvPicPr>
          <p:nvPr/>
        </p:nvPicPr>
        <p:blipFill>
          <a:blip r:embed="rId4"/>
          <a:stretch>
            <a:fillRect/>
          </a:stretch>
        </p:blipFill>
        <p:spPr>
          <a:xfrm>
            <a:off x="7694418" y="4392201"/>
            <a:ext cx="2762636" cy="1247949"/>
          </a:xfrm>
          <a:prstGeom prst="rect">
            <a:avLst/>
          </a:prstGeom>
        </p:spPr>
      </p:pic>
      <p:pic>
        <p:nvPicPr>
          <p:cNvPr id="7" name="Afbeelding 6">
            <a:extLst>
              <a:ext uri="{FF2B5EF4-FFF2-40B4-BE49-F238E27FC236}">
                <a16:creationId xmlns:a16="http://schemas.microsoft.com/office/drawing/2014/main" id="{1BE0711D-AB52-4EF7-8C1F-F7895DC41D5A}"/>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14812656" y="6837852"/>
            <a:ext cx="2198950" cy="2198950"/>
          </a:xfrm>
          <a:prstGeom prst="rect">
            <a:avLst/>
          </a:prstGeom>
        </p:spPr>
      </p:pic>
    </p:spTree>
    <p:extLst>
      <p:ext uri="{BB962C8B-B14F-4D97-AF65-F5344CB8AC3E}">
        <p14:creationId xmlns:p14="http://schemas.microsoft.com/office/powerpoint/2010/main" val="11879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b="1" dirty="0">
                <a:solidFill>
                  <a:srgbClr val="C00000"/>
                </a:solidFill>
              </a:rPr>
              <a:t>11.3 </a:t>
            </a:r>
            <a:r>
              <a:rPr lang="nl-BE" b="1" dirty="0" err="1">
                <a:solidFill>
                  <a:srgbClr val="C00000"/>
                </a:solidFill>
              </a:rPr>
              <a:t>One</a:t>
            </a:r>
            <a:r>
              <a:rPr lang="nl-BE" b="1" dirty="0">
                <a:solidFill>
                  <a:srgbClr val="C00000"/>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14357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err="1"/>
              <a:t>One</a:t>
            </a:r>
            <a:r>
              <a:rPr lang="nl-BE" b="1" dirty="0"/>
              <a:t>-way independent ANOVA in SPSS</a:t>
            </a:r>
          </a:p>
          <a:p>
            <a:pPr marL="86400" indent="0">
              <a:buNone/>
            </a:pPr>
            <a:endParaRPr lang="nl-BE" b="1" dirty="0"/>
          </a:p>
          <a:p>
            <a:r>
              <a:rPr lang="nl-BE" b="1" i="1" dirty="0">
                <a:solidFill>
                  <a:srgbClr val="C00000"/>
                </a:solidFill>
              </a:rPr>
              <a:t>Bv. Is er een verschil tussen respondenten die thuis studeren, thuis werken of op hun werkplek werken op vlak van verbale agressie tijdens de eerste lockdownperiode? (DATA_WAVE1_CenW.sav)</a:t>
            </a:r>
          </a:p>
          <a:p>
            <a:endParaRPr lang="nl-BE" dirty="0"/>
          </a:p>
          <a:p>
            <a:pPr marL="86400" indent="0">
              <a:buNone/>
            </a:pPr>
            <a:endParaRPr lang="nl-BE" b="1" dirty="0"/>
          </a:p>
        </p:txBody>
      </p:sp>
      <p:pic>
        <p:nvPicPr>
          <p:cNvPr id="8" name="Tijdelijke aanduiding voor inhoud 6">
            <a:extLst>
              <a:ext uri="{FF2B5EF4-FFF2-40B4-BE49-F238E27FC236}">
                <a16:creationId xmlns:a16="http://schemas.microsoft.com/office/drawing/2014/main" id="{AC03D49E-19EF-4E34-A295-C34FAF2BB21D}"/>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1873740" y="4277231"/>
            <a:ext cx="4682279" cy="4682279"/>
          </a:xfrm>
        </p:spPr>
      </p:pic>
    </p:spTree>
    <p:extLst>
      <p:ext uri="{BB962C8B-B14F-4D97-AF65-F5344CB8AC3E}">
        <p14:creationId xmlns:p14="http://schemas.microsoft.com/office/powerpoint/2010/main" val="427175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b="1" dirty="0">
                <a:solidFill>
                  <a:srgbClr val="C00000"/>
                </a:solidFill>
              </a:rPr>
              <a:t>Werksituatie: nominaal, drie categorieën</a:t>
            </a:r>
          </a:p>
          <a:p>
            <a:pPr lvl="2"/>
            <a:r>
              <a:rPr lang="nl-BE" b="1" dirty="0">
                <a:solidFill>
                  <a:srgbClr val="C00000"/>
                </a:solidFill>
              </a:rPr>
              <a:t>Verbale agressie: metrisch, bestaande uit drie ordinale schaalitems </a:t>
            </a:r>
            <a:br>
              <a:rPr lang="nl-BE" b="1" dirty="0">
                <a:solidFill>
                  <a:srgbClr val="C00000"/>
                </a:solidFill>
              </a:rPr>
            </a:br>
            <a:r>
              <a:rPr lang="nl-BE" b="1" dirty="0">
                <a:solidFill>
                  <a:srgbClr val="C00000"/>
                </a:solidFill>
              </a:rPr>
              <a:t>(‘W1_VerbAgr1’ t.e.m. ‘W1_VerbAgr3’)</a:t>
            </a:r>
          </a:p>
          <a:p>
            <a:pPr marL="1234350" lvl="1" indent="-514350">
              <a:buFont typeface="+mj-lt"/>
              <a:buAutoNum type="arabicPeriod"/>
            </a:pPr>
            <a:r>
              <a:rPr lang="nl-BE" b="1" dirty="0"/>
              <a:t>Welke rol?</a:t>
            </a:r>
            <a:endParaRPr lang="nl-BE" dirty="0"/>
          </a:p>
          <a:p>
            <a:pPr lvl="2"/>
            <a:r>
              <a:rPr lang="nl-BE" b="1" dirty="0">
                <a:solidFill>
                  <a:srgbClr val="C00000"/>
                </a:solidFill>
              </a:rPr>
              <a:t>Werksituatie: onafhankelijke variabele</a:t>
            </a:r>
          </a:p>
          <a:p>
            <a:pPr lvl="2"/>
            <a:r>
              <a:rPr lang="nl-BE" b="1" dirty="0">
                <a:solidFill>
                  <a:srgbClr val="C00000"/>
                </a:solidFill>
              </a:rPr>
              <a:t>Verbale agressie: afhankelijke variabele</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4C76D9B7-450A-4DDF-962E-603FBB0CF27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9639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19</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extLst>
              <p:ext uri="{D42A27DB-BD31-4B8C-83A1-F6EECF244321}">
                <p14:modId xmlns:p14="http://schemas.microsoft.com/office/powerpoint/2010/main" val="401629803"/>
              </p:ext>
            </p:extLst>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1209" y="2244734"/>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19</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115746" y="3032447"/>
            <a:ext cx="8967231" cy="1588705"/>
          </a:xfrm>
          <a:prstGeom prst="rect">
            <a:avLst/>
          </a:prstGeom>
          <a:solidFill>
            <a:schemeClr val="bg1"/>
          </a:solidFill>
          <a:ln w="38100">
            <a:solidFill>
              <a:srgbClr val="DC8621"/>
            </a:solidFill>
          </a:ln>
        </p:spPr>
        <p:txBody>
          <a:bodyPr wrap="square" rtlCol="0">
            <a:spAutoFit/>
          </a:bodyPr>
          <a:lstStyle/>
          <a:p>
            <a:pPr>
              <a:lnSpc>
                <a:spcPct val="120000"/>
              </a:lnSpc>
            </a:pPr>
            <a:r>
              <a:rPr lang="nl-BE" sz="2800" b="1" dirty="0" err="1">
                <a:solidFill>
                  <a:srgbClr val="002060"/>
                </a:solidFill>
                <a:latin typeface="Verdana" panose="020B0604030504040204" pitchFamily="34" charset="0"/>
                <a:ea typeface="Verdana" panose="020B0604030504040204" pitchFamily="34" charset="0"/>
              </a:rPr>
              <a:t>One</a:t>
            </a:r>
            <a:r>
              <a:rPr lang="nl-BE" sz="2800" b="1" dirty="0">
                <a:solidFill>
                  <a:srgbClr val="002060"/>
                </a:solidFill>
                <a:latin typeface="Verdana" panose="020B0604030504040204" pitchFamily="34" charset="0"/>
                <a:ea typeface="Verdana" panose="020B0604030504040204" pitchFamily="34" charset="0"/>
              </a:rPr>
              <a:t>-way independent ANOVA, want onafhankelijke (verschillende) groepen in </a:t>
            </a:r>
            <a:r>
              <a:rPr lang="nl-BE" sz="2800" b="1" dirty="0" err="1">
                <a:solidFill>
                  <a:srgbClr val="002060"/>
                </a:solidFill>
                <a:latin typeface="Verdana" panose="020B0604030504040204" pitchFamily="34" charset="0"/>
                <a:ea typeface="Verdana" panose="020B0604030504040204" pitchFamily="34" charset="0"/>
              </a:rPr>
              <a:t>onafh</a:t>
            </a:r>
            <a:r>
              <a:rPr lang="nl-BE" sz="2800" b="1" dirty="0">
                <a:solidFill>
                  <a:srgbClr val="002060"/>
                </a:solidFill>
                <a:latin typeface="Verdana" panose="020B0604030504040204" pitchFamily="34" charset="0"/>
                <a:ea typeface="Verdana" panose="020B0604030504040204" pitchFamily="34" charset="0"/>
              </a:rPr>
              <a:t>. variabele werksituatie</a:t>
            </a:r>
          </a:p>
        </p:txBody>
      </p:sp>
    </p:spTree>
    <p:extLst>
      <p:ext uri="{BB962C8B-B14F-4D97-AF65-F5344CB8AC3E}">
        <p14:creationId xmlns:p14="http://schemas.microsoft.com/office/powerpoint/2010/main" val="1789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2"/>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3"/>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0056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537" y="3251201"/>
            <a:ext cx="11221617" cy="1008162"/>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20</a:t>
            </a:fld>
            <a:endParaRPr lang="en-GB" noProof="0" dirty="0"/>
          </a:p>
        </p:txBody>
      </p:sp>
      <p:pic>
        <p:nvPicPr>
          <p:cNvPr id="2" name="Afbeelding 1">
            <a:extLst>
              <a:ext uri="{FF2B5EF4-FFF2-40B4-BE49-F238E27FC236}">
                <a16:creationId xmlns:a16="http://schemas.microsoft.com/office/drawing/2014/main" id="{8649B96A-956A-4DE4-B5B3-4801451230F6}"/>
              </a:ext>
            </a:extLst>
          </p:cNvPr>
          <p:cNvPicPr>
            <a:picLocks noChangeAspect="1"/>
          </p:cNvPicPr>
          <p:nvPr/>
        </p:nvPicPr>
        <p:blipFill>
          <a:blip r:embed="rId4"/>
          <a:stretch>
            <a:fillRect/>
          </a:stretch>
        </p:blipFill>
        <p:spPr>
          <a:xfrm>
            <a:off x="3786749" y="4764974"/>
            <a:ext cx="9765176" cy="3172353"/>
          </a:xfrm>
          <a:prstGeom prst="rect">
            <a:avLst/>
          </a:prstGeom>
        </p:spPr>
      </p:pic>
    </p:spTree>
    <p:extLst>
      <p:ext uri="{BB962C8B-B14F-4D97-AF65-F5344CB8AC3E}">
        <p14:creationId xmlns:p14="http://schemas.microsoft.com/office/powerpoint/2010/main" val="3275518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endParaRPr lang="nl-BE" dirty="0"/>
          </a:p>
          <a:p>
            <a:endParaRPr lang="nl-BE" dirty="0"/>
          </a:p>
          <a:p>
            <a:endParaRPr lang="nl-BE" dirty="0"/>
          </a:p>
          <a:p>
            <a:endParaRPr lang="nl-BE" dirty="0"/>
          </a:p>
          <a:p>
            <a:endParaRPr lang="nl-BE" dirty="0"/>
          </a:p>
          <a:p>
            <a:endParaRPr lang="nl-BE" dirty="0"/>
          </a:p>
          <a:p>
            <a:endParaRPr lang="nl-BE" dirty="0"/>
          </a:p>
          <a:p>
            <a:r>
              <a:rPr lang="nl-BE" dirty="0" err="1"/>
              <a:t>Missings</a:t>
            </a:r>
            <a:r>
              <a:rPr lang="nl-BE" dirty="0"/>
              <a:t>: Mensen die niet in een relatie zaten, geen probleem dus</a:t>
            </a:r>
          </a:p>
          <a:p>
            <a:r>
              <a:rPr lang="nl-BE" dirty="0"/>
              <a:t>Items oké: schaalvariabele aanmaken!</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21</a:t>
            </a:fld>
            <a:endParaRPr lang="en-GB" noProof="0" dirty="0"/>
          </a:p>
        </p:txBody>
      </p:sp>
      <p:pic>
        <p:nvPicPr>
          <p:cNvPr id="4" name="Afbeelding 3">
            <a:extLst>
              <a:ext uri="{FF2B5EF4-FFF2-40B4-BE49-F238E27FC236}">
                <a16:creationId xmlns:a16="http://schemas.microsoft.com/office/drawing/2014/main" id="{D4C01360-41F6-4752-9C51-05CACE56926A}"/>
              </a:ext>
            </a:extLst>
          </p:cNvPr>
          <p:cNvPicPr>
            <a:picLocks noChangeAspect="1"/>
          </p:cNvPicPr>
          <p:nvPr/>
        </p:nvPicPr>
        <p:blipFill>
          <a:blip r:embed="rId3"/>
          <a:stretch>
            <a:fillRect/>
          </a:stretch>
        </p:blipFill>
        <p:spPr>
          <a:xfrm>
            <a:off x="327069" y="1722581"/>
            <a:ext cx="5600135" cy="3024073"/>
          </a:xfrm>
          <a:prstGeom prst="rect">
            <a:avLst/>
          </a:prstGeom>
        </p:spPr>
      </p:pic>
      <p:pic>
        <p:nvPicPr>
          <p:cNvPr id="8" name="Afbeelding 7">
            <a:extLst>
              <a:ext uri="{FF2B5EF4-FFF2-40B4-BE49-F238E27FC236}">
                <a16:creationId xmlns:a16="http://schemas.microsoft.com/office/drawing/2014/main" id="{728E0ED3-5979-4C4F-A6E3-DB1C94B98823}"/>
              </a:ext>
            </a:extLst>
          </p:cNvPr>
          <p:cNvPicPr>
            <a:picLocks noChangeAspect="1"/>
          </p:cNvPicPr>
          <p:nvPr/>
        </p:nvPicPr>
        <p:blipFill>
          <a:blip r:embed="rId4"/>
          <a:stretch>
            <a:fillRect/>
          </a:stretch>
        </p:blipFill>
        <p:spPr>
          <a:xfrm>
            <a:off x="5556313" y="2233149"/>
            <a:ext cx="6000144" cy="3024073"/>
          </a:xfrm>
          <a:prstGeom prst="rect">
            <a:avLst/>
          </a:prstGeom>
        </p:spPr>
      </p:pic>
      <p:pic>
        <p:nvPicPr>
          <p:cNvPr id="9" name="Afbeelding 8">
            <a:extLst>
              <a:ext uri="{FF2B5EF4-FFF2-40B4-BE49-F238E27FC236}">
                <a16:creationId xmlns:a16="http://schemas.microsoft.com/office/drawing/2014/main" id="{590B32F7-D34E-4194-AD31-E19277D7E94D}"/>
              </a:ext>
            </a:extLst>
          </p:cNvPr>
          <p:cNvPicPr>
            <a:picLocks noChangeAspect="1"/>
          </p:cNvPicPr>
          <p:nvPr/>
        </p:nvPicPr>
        <p:blipFill>
          <a:blip r:embed="rId5"/>
          <a:stretch>
            <a:fillRect/>
          </a:stretch>
        </p:blipFill>
        <p:spPr>
          <a:xfrm>
            <a:off x="11338530" y="1722581"/>
            <a:ext cx="6000145" cy="3024073"/>
          </a:xfrm>
          <a:prstGeom prst="rect">
            <a:avLst/>
          </a:prstGeom>
        </p:spPr>
      </p:pic>
      <p:pic>
        <p:nvPicPr>
          <p:cNvPr id="10" name="Afbeelding 9">
            <a:extLst>
              <a:ext uri="{FF2B5EF4-FFF2-40B4-BE49-F238E27FC236}">
                <a16:creationId xmlns:a16="http://schemas.microsoft.com/office/drawing/2014/main" id="{A0A32240-6B91-4F84-A9A0-1A67551C9076}"/>
              </a:ext>
            </a:extLst>
          </p:cNvPr>
          <p:cNvPicPr>
            <a:picLocks noChangeAspect="1"/>
          </p:cNvPicPr>
          <p:nvPr/>
        </p:nvPicPr>
        <p:blipFill>
          <a:blip r:embed="rId6"/>
          <a:stretch>
            <a:fillRect/>
          </a:stretch>
        </p:blipFill>
        <p:spPr>
          <a:xfrm>
            <a:off x="1481340" y="6992427"/>
            <a:ext cx="15423127" cy="2486372"/>
          </a:xfrm>
          <a:prstGeom prst="rect">
            <a:avLst/>
          </a:prstGeom>
        </p:spPr>
      </p:pic>
    </p:spTree>
    <p:extLst>
      <p:ext uri="{BB962C8B-B14F-4D97-AF65-F5344CB8AC3E}">
        <p14:creationId xmlns:p14="http://schemas.microsoft.com/office/powerpoint/2010/main" val="3565532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b="1" dirty="0">
                <a:solidFill>
                  <a:srgbClr val="C00000"/>
                </a:solidFill>
              </a:rPr>
              <a:t>Afhankelijke variabele = metrisch: oké</a:t>
            </a:r>
          </a:p>
          <a:p>
            <a:pPr marL="1821150" lvl="2" indent="-514350">
              <a:buFont typeface="+mj-lt"/>
              <a:buAutoNum type="arabicPeriod"/>
            </a:pPr>
            <a:r>
              <a:rPr lang="nl-BE" dirty="0"/>
              <a:t>Onafhankelijke variabele = categorisch, minstens twee groepen</a:t>
            </a:r>
            <a:r>
              <a:rPr lang="nl-BE" b="1" dirty="0"/>
              <a:t>: oké</a:t>
            </a:r>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b="1" dirty="0"/>
              <a:t>Normaliteit</a:t>
            </a:r>
            <a:r>
              <a:rPr lang="nl-BE" dirty="0"/>
              <a:t>: </a:t>
            </a:r>
            <a:r>
              <a:rPr lang="nl-BE" dirty="0" err="1"/>
              <a:t>afh</a:t>
            </a:r>
            <a:r>
              <a:rPr lang="nl-BE" dirty="0"/>
              <a:t>. variabele binnen elke groep normaal verdeeld </a:t>
            </a:r>
            <a:br>
              <a:rPr lang="nl-BE" dirty="0"/>
            </a:br>
            <a:r>
              <a:rPr lang="nl-BE" dirty="0"/>
              <a:t>(of CLS: n &gt; 100 voor elke groep)</a:t>
            </a:r>
          </a:p>
          <a:p>
            <a:pPr marL="2393550" lvl="3" indent="-514350"/>
            <a:r>
              <a:rPr lang="nl-BE" dirty="0"/>
              <a:t>Steekproefgrootte groepen controleren</a:t>
            </a:r>
          </a:p>
          <a:p>
            <a:pPr marL="1821150" lvl="2" indent="-514350">
              <a:buFont typeface="+mj-lt"/>
              <a:buAutoNum type="arabicPeriod"/>
            </a:pPr>
            <a:r>
              <a:rPr lang="nl-BE" b="1" dirty="0"/>
              <a:t>Homogeniteit van varianties</a:t>
            </a:r>
            <a:r>
              <a:rPr lang="nl-BE" dirty="0"/>
              <a:t>: gelijke varianties van </a:t>
            </a:r>
            <a:r>
              <a:rPr lang="nl-BE" dirty="0" err="1"/>
              <a:t>afh</a:t>
            </a:r>
            <a:r>
              <a:rPr lang="nl-BE" dirty="0"/>
              <a:t>. variabele in elke groep</a:t>
            </a:r>
          </a:p>
          <a:p>
            <a:pPr marL="2393550" lvl="3" indent="-514350"/>
            <a:r>
              <a:rPr lang="nl-BE" dirty="0"/>
              <a:t>Checken in SPSS-output: </a:t>
            </a:r>
            <a:r>
              <a:rPr lang="nl-BE" b="1" dirty="0"/>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22</a:t>
            </a:fld>
            <a:endParaRPr lang="en-GB" noProof="0" dirty="0"/>
          </a:p>
        </p:txBody>
      </p:sp>
    </p:spTree>
    <p:extLst>
      <p:ext uri="{BB962C8B-B14F-4D97-AF65-F5344CB8AC3E}">
        <p14:creationId xmlns:p14="http://schemas.microsoft.com/office/powerpoint/2010/main" val="123822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b="1" dirty="0">
                <a:solidFill>
                  <a:srgbClr val="C00000"/>
                </a:solidFill>
              </a:rPr>
              <a:t>Onafhankelijke variabele = categorisch, minstens twee groepen: oké</a:t>
            </a:r>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b="1" dirty="0"/>
              <a:t>Normaliteit</a:t>
            </a:r>
            <a:r>
              <a:rPr lang="nl-BE" dirty="0"/>
              <a:t>: </a:t>
            </a:r>
            <a:r>
              <a:rPr lang="nl-BE" dirty="0" err="1"/>
              <a:t>afh</a:t>
            </a:r>
            <a:r>
              <a:rPr lang="nl-BE" dirty="0"/>
              <a:t>. variabele binnen elke groep normaal verdeeld </a:t>
            </a:r>
            <a:br>
              <a:rPr lang="nl-BE" dirty="0"/>
            </a:br>
            <a:r>
              <a:rPr lang="nl-BE" dirty="0"/>
              <a:t>(of CLS: n &gt; 100 voor elke groep)</a:t>
            </a:r>
          </a:p>
          <a:p>
            <a:pPr marL="2393550" lvl="3" indent="-514350"/>
            <a:r>
              <a:rPr lang="nl-BE" dirty="0"/>
              <a:t>Steekproefgrootte groepen controleren</a:t>
            </a:r>
          </a:p>
          <a:p>
            <a:pPr marL="1821150" lvl="2" indent="-514350">
              <a:buFont typeface="+mj-lt"/>
              <a:buAutoNum type="arabicPeriod"/>
            </a:pPr>
            <a:r>
              <a:rPr lang="nl-BE" b="1" dirty="0"/>
              <a:t>Homogeniteit van varianties</a:t>
            </a:r>
            <a:r>
              <a:rPr lang="nl-BE" dirty="0"/>
              <a:t>: gelijke varianties van </a:t>
            </a:r>
            <a:r>
              <a:rPr lang="nl-BE" dirty="0" err="1"/>
              <a:t>afh</a:t>
            </a:r>
            <a:r>
              <a:rPr lang="nl-BE" dirty="0"/>
              <a:t>. variabele in elke groep</a:t>
            </a:r>
          </a:p>
          <a:p>
            <a:pPr marL="2393550" lvl="3" indent="-514350"/>
            <a:r>
              <a:rPr lang="nl-BE" dirty="0"/>
              <a:t>Checken in SPSS-output: </a:t>
            </a:r>
            <a:r>
              <a:rPr lang="nl-BE" b="1" dirty="0"/>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23</a:t>
            </a:fld>
            <a:endParaRPr lang="en-GB" noProof="0" dirty="0"/>
          </a:p>
        </p:txBody>
      </p:sp>
    </p:spTree>
    <p:extLst>
      <p:ext uri="{BB962C8B-B14F-4D97-AF65-F5344CB8AC3E}">
        <p14:creationId xmlns:p14="http://schemas.microsoft.com/office/powerpoint/2010/main" val="2169082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p>
          <a:p>
            <a:pPr marL="1821150" lvl="2" indent="-514350">
              <a:buFont typeface="+mj-lt"/>
              <a:buAutoNum type="arabicPeriod"/>
            </a:pPr>
            <a:r>
              <a:rPr lang="nl-BE" b="1" dirty="0">
                <a:solidFill>
                  <a:srgbClr val="C00000"/>
                </a:solidFill>
              </a:rPr>
              <a:t>Onafhankelijke groepen onderzoekseenheden: oké</a:t>
            </a:r>
          </a:p>
          <a:p>
            <a:pPr marL="1821150" lvl="2" indent="-514350">
              <a:buFont typeface="+mj-lt"/>
              <a:buAutoNum type="arabicPeriod"/>
            </a:pPr>
            <a:r>
              <a:rPr lang="nl-BE" b="1" dirty="0"/>
              <a:t>Normaliteit</a:t>
            </a:r>
            <a:r>
              <a:rPr lang="nl-BE" dirty="0"/>
              <a:t>: </a:t>
            </a:r>
            <a:r>
              <a:rPr lang="nl-BE" dirty="0" err="1"/>
              <a:t>afh</a:t>
            </a:r>
            <a:r>
              <a:rPr lang="nl-BE" dirty="0"/>
              <a:t>. variabele binnen elke groep normaal verdeeld </a:t>
            </a:r>
            <a:br>
              <a:rPr lang="nl-BE" dirty="0"/>
            </a:br>
            <a:r>
              <a:rPr lang="nl-BE" dirty="0"/>
              <a:t>(of CLS: n &gt; 100 voor elke groep)</a:t>
            </a:r>
          </a:p>
          <a:p>
            <a:pPr marL="2393550" lvl="3" indent="-514350"/>
            <a:r>
              <a:rPr lang="nl-BE" dirty="0"/>
              <a:t>Steekproefgrootte groepen controleren</a:t>
            </a:r>
          </a:p>
          <a:p>
            <a:pPr marL="1821150" lvl="2" indent="-514350">
              <a:buFont typeface="+mj-lt"/>
              <a:buAutoNum type="arabicPeriod"/>
            </a:pPr>
            <a:r>
              <a:rPr lang="nl-BE" b="1" dirty="0"/>
              <a:t>Homogeniteit van varianties</a:t>
            </a:r>
            <a:r>
              <a:rPr lang="nl-BE" dirty="0"/>
              <a:t>: gelijke varianties van </a:t>
            </a:r>
            <a:r>
              <a:rPr lang="nl-BE" dirty="0" err="1"/>
              <a:t>afh</a:t>
            </a:r>
            <a:r>
              <a:rPr lang="nl-BE" dirty="0"/>
              <a:t>. variabele in elke groep</a:t>
            </a:r>
          </a:p>
          <a:p>
            <a:pPr marL="2393550" lvl="3" indent="-514350"/>
            <a:r>
              <a:rPr lang="nl-BE" dirty="0"/>
              <a:t>Checken in SPSS-output: </a:t>
            </a:r>
            <a:r>
              <a:rPr lang="nl-BE" b="1" dirty="0"/>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24</a:t>
            </a:fld>
            <a:endParaRPr lang="en-GB" noProof="0" dirty="0"/>
          </a:p>
        </p:txBody>
      </p:sp>
    </p:spTree>
    <p:extLst>
      <p:ext uri="{BB962C8B-B14F-4D97-AF65-F5344CB8AC3E}">
        <p14:creationId xmlns:p14="http://schemas.microsoft.com/office/powerpoint/2010/main" val="56632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b="1" dirty="0">
                <a:solidFill>
                  <a:srgbClr val="C00000"/>
                </a:solidFill>
              </a:rPr>
              <a:t>Normaliteit</a:t>
            </a:r>
            <a:r>
              <a:rPr lang="nl-BE" dirty="0">
                <a:solidFill>
                  <a:srgbClr val="C00000"/>
                </a:solidFill>
              </a:rPr>
              <a:t>: </a:t>
            </a:r>
            <a:r>
              <a:rPr lang="nl-BE" dirty="0" err="1">
                <a:solidFill>
                  <a:srgbClr val="C00000"/>
                </a:solidFill>
              </a:rPr>
              <a:t>afh</a:t>
            </a:r>
            <a:r>
              <a:rPr lang="nl-BE" dirty="0">
                <a:solidFill>
                  <a:srgbClr val="C00000"/>
                </a:solidFill>
              </a:rPr>
              <a:t>. variabele binnen elke groep normaal verdeeld </a:t>
            </a:r>
            <a:br>
              <a:rPr lang="nl-BE" dirty="0">
                <a:solidFill>
                  <a:srgbClr val="C00000"/>
                </a:solidFill>
              </a:rPr>
            </a:br>
            <a:r>
              <a:rPr lang="nl-BE" dirty="0">
                <a:solidFill>
                  <a:srgbClr val="C00000"/>
                </a:solidFill>
              </a:rPr>
              <a:t>(of CLS: n &gt; 100 voor elke groep)</a:t>
            </a:r>
          </a:p>
          <a:p>
            <a:pPr marL="2393550" lvl="3" indent="-514350"/>
            <a:r>
              <a:rPr lang="nl-BE" dirty="0">
                <a:solidFill>
                  <a:srgbClr val="C00000"/>
                </a:solidFill>
              </a:rPr>
              <a:t>Steekproefgrootte groepen controleren</a:t>
            </a:r>
          </a:p>
          <a:p>
            <a:pPr marL="1821150" lvl="2" indent="-514350">
              <a:buFont typeface="+mj-lt"/>
              <a:buAutoNum type="arabicPeriod"/>
            </a:pPr>
            <a:r>
              <a:rPr lang="nl-BE" b="1" dirty="0"/>
              <a:t>Homogeniteit van varianties</a:t>
            </a:r>
            <a:r>
              <a:rPr lang="nl-BE" dirty="0"/>
              <a:t>: gelijke varianties van </a:t>
            </a:r>
            <a:r>
              <a:rPr lang="nl-BE" dirty="0" err="1"/>
              <a:t>afh</a:t>
            </a:r>
            <a:r>
              <a:rPr lang="nl-BE" dirty="0"/>
              <a:t>. variabele in elke groep</a:t>
            </a:r>
          </a:p>
          <a:p>
            <a:pPr marL="2393550" lvl="3" indent="-514350"/>
            <a:r>
              <a:rPr lang="nl-BE" dirty="0"/>
              <a:t>Checken in SPSS-output: </a:t>
            </a:r>
            <a:r>
              <a:rPr lang="nl-BE" b="1" dirty="0"/>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25</a:t>
            </a:fld>
            <a:endParaRPr lang="en-GB" noProof="0" dirty="0"/>
          </a:p>
        </p:txBody>
      </p:sp>
    </p:spTree>
    <p:extLst>
      <p:ext uri="{BB962C8B-B14F-4D97-AF65-F5344CB8AC3E}">
        <p14:creationId xmlns:p14="http://schemas.microsoft.com/office/powerpoint/2010/main" val="102281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b="1" dirty="0"/>
              <a:t>Normaliteit</a:t>
            </a:r>
            <a:r>
              <a:rPr lang="nl-BE" dirty="0"/>
              <a:t>: </a:t>
            </a:r>
            <a:r>
              <a:rPr lang="nl-BE" dirty="0" err="1"/>
              <a:t>afh</a:t>
            </a:r>
            <a:r>
              <a:rPr lang="nl-BE" dirty="0"/>
              <a:t>. variabele binnen elke groep normaal verdeeld </a:t>
            </a:r>
            <a:br>
              <a:rPr lang="nl-BE" dirty="0"/>
            </a:br>
            <a:r>
              <a:rPr lang="nl-BE" dirty="0"/>
              <a:t>(of CLS: n &gt; 100 voor elke groep)</a:t>
            </a:r>
          </a:p>
          <a:p>
            <a:pPr marL="2393550" lvl="3" indent="-514350"/>
            <a:r>
              <a:rPr lang="nl-BE" dirty="0"/>
              <a:t>Steekproefgrootte groepen controleren</a:t>
            </a:r>
          </a:p>
          <a:p>
            <a:pPr marL="1821150" lvl="2" indent="-514350">
              <a:buFont typeface="+mj-lt"/>
              <a:buAutoNum type="arabicPeriod"/>
            </a:pPr>
            <a:r>
              <a:rPr lang="nl-BE" b="1" dirty="0">
                <a:solidFill>
                  <a:srgbClr val="C00000"/>
                </a:solidFill>
              </a:rPr>
              <a:t>Homogeniteit van varianties</a:t>
            </a:r>
            <a:r>
              <a:rPr lang="nl-BE" dirty="0">
                <a:solidFill>
                  <a:srgbClr val="C00000"/>
                </a:solidFill>
              </a:rPr>
              <a:t>: gelijke varianties van </a:t>
            </a:r>
            <a:r>
              <a:rPr lang="nl-BE" dirty="0" err="1">
                <a:solidFill>
                  <a:srgbClr val="C00000"/>
                </a:solidFill>
              </a:rPr>
              <a:t>afh</a:t>
            </a:r>
            <a:r>
              <a:rPr lang="nl-BE" dirty="0">
                <a:solidFill>
                  <a:srgbClr val="C00000"/>
                </a:solidFill>
              </a:rPr>
              <a:t>. variabele in elke groep</a:t>
            </a:r>
          </a:p>
          <a:p>
            <a:pPr marL="2393550" lvl="3" indent="-514350"/>
            <a:r>
              <a:rPr lang="nl-BE" dirty="0">
                <a:solidFill>
                  <a:srgbClr val="C00000"/>
                </a:solidFill>
              </a:rPr>
              <a:t>Checken in SPSS-output: </a:t>
            </a:r>
            <a:r>
              <a:rPr lang="nl-BE" b="1" dirty="0">
                <a:solidFill>
                  <a:srgbClr val="C00000"/>
                </a:solidFill>
              </a:rPr>
              <a:t>Levene toets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26</a:t>
            </a:fld>
            <a:endParaRPr lang="en-GB" noProof="0" dirty="0"/>
          </a:p>
        </p:txBody>
      </p:sp>
    </p:spTree>
    <p:extLst>
      <p:ext uri="{BB962C8B-B14F-4D97-AF65-F5344CB8AC3E}">
        <p14:creationId xmlns:p14="http://schemas.microsoft.com/office/powerpoint/2010/main" val="2130913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7CB4ECAF-1EE9-4DD2-B9CF-CC4A55BFC040}"/>
              </a:ext>
            </a:extLst>
          </p:cNvPr>
          <p:cNvPicPr>
            <a:picLocks noChangeAspect="1"/>
          </p:cNvPicPr>
          <p:nvPr/>
        </p:nvPicPr>
        <p:blipFill>
          <a:blip r:embed="rId2"/>
          <a:stretch>
            <a:fillRect/>
          </a:stretch>
        </p:blipFill>
        <p:spPr>
          <a:xfrm>
            <a:off x="8669337" y="3665037"/>
            <a:ext cx="8365433" cy="2717627"/>
          </a:xfrm>
          <a:prstGeom prst="rect">
            <a:avLst/>
          </a:prstGeom>
        </p:spPr>
      </p:pic>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solidFill>
                  <a:srgbClr val="C00000"/>
                </a:solidFill>
              </a:rPr>
              <a:t>Normaliteit</a:t>
            </a:r>
          </a:p>
          <a:p>
            <a:pPr lvl="1"/>
            <a:r>
              <a:rPr lang="nl-BE" dirty="0"/>
              <a:t>Controleer of CLS toepasbaar is</a:t>
            </a:r>
          </a:p>
          <a:p>
            <a:pPr lvl="1"/>
            <a:r>
              <a:rPr lang="nl-BE" dirty="0"/>
              <a:t>Niet gewoon kijken naar frequentietabel W1_ACT:</a:t>
            </a:r>
          </a:p>
          <a:p>
            <a:pPr lvl="2"/>
            <a:r>
              <a:rPr lang="nl-BE" u="sng" dirty="0">
                <a:solidFill>
                  <a:srgbClr val="C00000"/>
                </a:solidFill>
              </a:rPr>
              <a:t>Want enkel mensen die in relatie zitten </a:t>
            </a:r>
            <a:r>
              <a:rPr lang="nl-BE" dirty="0">
                <a:solidFill>
                  <a:srgbClr val="C00000"/>
                </a:solidFill>
              </a:rPr>
              <a:t>(n = 1438)</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27</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normAutofit lnSpcReduction="10000"/>
          </a:bodyPr>
          <a:lstStyle/>
          <a:p>
            <a:r>
              <a:rPr lang="nl-BE" sz="2400" b="1" dirty="0"/>
              <a:t>Alle groepen n &gt; 100: CLS toepasbaar, normaliteitsassumptie voldaan!</a:t>
            </a:r>
          </a:p>
        </p:txBody>
      </p:sp>
      <p:pic>
        <p:nvPicPr>
          <p:cNvPr id="7" name="Afbeelding 6">
            <a:extLst>
              <a:ext uri="{FF2B5EF4-FFF2-40B4-BE49-F238E27FC236}">
                <a16:creationId xmlns:a16="http://schemas.microsoft.com/office/drawing/2014/main" id="{245DA24B-E83B-40F2-9CB7-103089E49D19}"/>
              </a:ext>
            </a:extLst>
          </p:cNvPr>
          <p:cNvPicPr>
            <a:picLocks noChangeAspect="1"/>
          </p:cNvPicPr>
          <p:nvPr/>
        </p:nvPicPr>
        <p:blipFill>
          <a:blip r:embed="rId3"/>
          <a:stretch>
            <a:fillRect/>
          </a:stretch>
        </p:blipFill>
        <p:spPr>
          <a:xfrm>
            <a:off x="584200" y="4565116"/>
            <a:ext cx="7257170" cy="4254908"/>
          </a:xfrm>
          <a:prstGeom prst="rect">
            <a:avLst/>
          </a:prstGeom>
        </p:spPr>
      </p:pic>
      <p:pic>
        <p:nvPicPr>
          <p:cNvPr id="9" name="Afbeelding 8">
            <a:extLst>
              <a:ext uri="{FF2B5EF4-FFF2-40B4-BE49-F238E27FC236}">
                <a16:creationId xmlns:a16="http://schemas.microsoft.com/office/drawing/2014/main" id="{14A02185-1070-461F-9793-5EE590DA89E0}"/>
              </a:ext>
            </a:extLst>
          </p:cNvPr>
          <p:cNvPicPr>
            <a:picLocks noChangeAspect="1"/>
          </p:cNvPicPr>
          <p:nvPr/>
        </p:nvPicPr>
        <p:blipFill>
          <a:blip r:embed="rId4"/>
          <a:stretch>
            <a:fillRect/>
          </a:stretch>
        </p:blipFill>
        <p:spPr>
          <a:xfrm>
            <a:off x="8703051" y="6270097"/>
            <a:ext cx="8331719" cy="2706675"/>
          </a:xfrm>
          <a:prstGeom prst="rect">
            <a:avLst/>
          </a:prstGeom>
        </p:spPr>
      </p:pic>
      <p:sp>
        <p:nvSpPr>
          <p:cNvPr id="10" name="Pijl: gekromd rechts 9">
            <a:extLst>
              <a:ext uri="{FF2B5EF4-FFF2-40B4-BE49-F238E27FC236}">
                <a16:creationId xmlns:a16="http://schemas.microsoft.com/office/drawing/2014/main" id="{ABF7B5DB-6F67-4E61-AF20-55984942792D}"/>
              </a:ext>
            </a:extLst>
          </p:cNvPr>
          <p:cNvSpPr/>
          <p:nvPr/>
        </p:nvSpPr>
        <p:spPr>
          <a:xfrm>
            <a:off x="7387014" y="5513801"/>
            <a:ext cx="1316037" cy="2717627"/>
          </a:xfrm>
          <a:prstGeom prst="curvedRightArrow">
            <a:avLst/>
          </a:prstGeom>
          <a:noFill/>
          <a:ln w="31750">
            <a:solidFill>
              <a:srgbClr val="F083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912549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t>Homogeniteit van varianties</a:t>
                </a:r>
              </a:p>
              <a:p>
                <a:pPr lvl="1"/>
                <a:r>
                  <a:rPr lang="nl-BE" b="1" dirty="0"/>
                  <a:t>Levene toets </a:t>
                </a:r>
                <a:r>
                  <a:rPr lang="nl-BE" dirty="0"/>
                  <a:t>in SPSS output:</a:t>
                </a:r>
              </a:p>
              <a:p>
                <a:pPr lvl="2"/>
                <a:r>
                  <a:rPr lang="nl-BE" dirty="0"/>
                  <a:t>H</a:t>
                </a:r>
                <a:r>
                  <a:rPr lang="nl-BE" baseline="-25000" dirty="0"/>
                  <a:t>0</a:t>
                </a:r>
                <a:r>
                  <a:rPr lang="nl-BE" dirty="0"/>
                  <a:t>: Varianties van alle groepen zijn gelijk</a:t>
                </a:r>
              </a:p>
              <a:p>
                <a:pPr lvl="1"/>
                <a:endParaRPr lang="nl-BE" dirty="0"/>
              </a:p>
              <a:p>
                <a:pPr lvl="1"/>
                <a:r>
                  <a:rPr lang="nl-BE" dirty="0"/>
                  <a:t>Indien </a:t>
                </a:r>
                <a:r>
                  <a:rPr lang="nl-BE" i="1" dirty="0"/>
                  <a:t>p</a:t>
                </a:r>
                <a:r>
                  <a:rPr lang="nl-BE" dirty="0"/>
                  <a:t> &lt;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a:t>
                </a:r>
                <a:r>
                  <a:rPr lang="nl-BE" b="1" dirty="0"/>
                  <a:t>H</a:t>
                </a:r>
                <a:r>
                  <a:rPr lang="nl-BE" b="1" baseline="-25000" dirty="0"/>
                  <a:t>0</a:t>
                </a:r>
                <a:r>
                  <a:rPr lang="nl-BE" b="1" dirty="0"/>
                  <a:t> onwaar</a:t>
                </a:r>
              </a:p>
              <a:p>
                <a:pPr lvl="2"/>
                <a:r>
                  <a:rPr lang="nl-BE" dirty="0"/>
                  <a:t>Assumptie 5 niet voldaan (varianties van alle groepen zijn niet gelijk)</a:t>
                </a:r>
              </a:p>
              <a:p>
                <a:pPr lvl="2"/>
                <a:r>
                  <a:rPr lang="nl-BE" b="1" dirty="0">
                    <a:solidFill>
                      <a:schemeClr val="accent5">
                        <a:lumMod val="50000"/>
                      </a:schemeClr>
                    </a:solidFill>
                  </a:rPr>
                  <a:t>Geen alternatieve parametrische toets beschikbaar zoals bij t-toets!</a:t>
                </a:r>
                <a:endParaRPr lang="en-US" b="1" dirty="0">
                  <a:solidFill>
                    <a:schemeClr val="accent5">
                      <a:lumMod val="50000"/>
                    </a:schemeClr>
                  </a:solidFill>
                </a:endParaRPr>
              </a:p>
              <a:p>
                <a:pPr lvl="2"/>
                <a:r>
                  <a:rPr lang="nl-BE" dirty="0">
                    <a:solidFill>
                      <a:srgbClr val="C00000"/>
                    </a:solidFill>
                  </a:rPr>
                  <a:t>Overschakelen naar </a:t>
                </a:r>
                <a:r>
                  <a:rPr lang="nl-BE" u="sng" dirty="0">
                    <a:solidFill>
                      <a:srgbClr val="C00000"/>
                    </a:solidFill>
                  </a:rPr>
                  <a:t>non-parametrisch</a:t>
                </a:r>
                <a:r>
                  <a:rPr lang="nl-BE" dirty="0">
                    <a:solidFill>
                      <a:srgbClr val="C00000"/>
                    </a:solidFill>
                  </a:rPr>
                  <a:t> alternatief: </a:t>
                </a:r>
                <a:r>
                  <a:rPr lang="nl-BE" b="1" dirty="0">
                    <a:solidFill>
                      <a:srgbClr val="C00000"/>
                    </a:solidFill>
                  </a:rPr>
                  <a:t>Kruskal-Wallis</a:t>
                </a:r>
                <a:endParaRPr lang="nl-BE" dirty="0">
                  <a:solidFill>
                    <a:srgbClr val="C00000"/>
                  </a:solidFill>
                </a:endParaRPr>
              </a:p>
              <a:p>
                <a:pPr lvl="2"/>
                <a:endParaRPr lang="nl-BE" dirty="0"/>
              </a:p>
            </p:txBody>
          </p:sp>
        </mc:Choice>
        <mc:Fallback xmlns="">
          <p:sp>
            <p:nvSpPr>
              <p:cNvPr id="3" name="Tijdelijke aanduiding voor inhoud 2">
                <a:extLst>
                  <a:ext uri="{FF2B5EF4-FFF2-40B4-BE49-F238E27FC236}">
                    <a16:creationId xmlns:a16="http://schemas.microsoft.com/office/drawing/2014/main" id="{3CDE1E18-32B6-415F-BB7E-BD52DF9237A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spTree>
    <p:extLst>
      <p:ext uri="{BB962C8B-B14F-4D97-AF65-F5344CB8AC3E}">
        <p14:creationId xmlns:p14="http://schemas.microsoft.com/office/powerpoint/2010/main" val="2248495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lnSpcReduction="10000"/>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werksituatie en verbale agressie: bij mensen die thuis</a:t>
                </a:r>
                <a:br>
                  <a:rPr lang="nl-BE" i="1" dirty="0"/>
                </a:br>
                <a:r>
                  <a:rPr lang="nl-BE" i="1" dirty="0"/>
                  <a:t>			studeren, thuis werken of op hun werkplek werken komt verbale agressie binnen 			de relatie even vaak voor.</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werksituatie en verbale agressie: bij mensen die thuis</a:t>
                </a:r>
                <a:br>
                  <a:rPr lang="nl-BE" i="1" dirty="0"/>
                </a:br>
                <a:r>
                  <a:rPr lang="nl-BE" i="1" dirty="0"/>
                  <a:t>			studeren, thuis werken of op hun werkplek werken komt verbale agressie binnen 			de relatie niet even vaak voor.</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 maar </a:t>
                </a:r>
                <a:r>
                  <a:rPr lang="nl-BE" b="1" dirty="0">
                    <a:solidFill>
                      <a:srgbClr val="C00000"/>
                    </a:solidFill>
                  </a:rPr>
                  <a:t>beter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 .01</a:t>
                </a:r>
              </a:p>
              <a:p>
                <a:pPr lvl="2"/>
                <a:r>
                  <a:rPr lang="nl-BE" dirty="0"/>
                  <a:t>Want </a:t>
                </a:r>
                <a:r>
                  <a:rPr lang="nl-BE" b="1" dirty="0">
                    <a:solidFill>
                      <a:srgbClr val="C00000"/>
                    </a:solidFill>
                  </a:rPr>
                  <a:t>n = 1438 </a:t>
                </a:r>
                <a:r>
                  <a:rPr lang="nl-BE" dirty="0"/>
                  <a:t>(&gt;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2"/>
                <a:stretch>
                  <a:fillRect l="-145" t="-936"/>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29</a:t>
            </a:fld>
            <a:endParaRPr lang="en-GB" noProof="0" dirty="0"/>
          </a:p>
        </p:txBody>
      </p:sp>
    </p:spTree>
    <p:extLst>
      <p:ext uri="{BB962C8B-B14F-4D97-AF65-F5344CB8AC3E}">
        <p14:creationId xmlns:p14="http://schemas.microsoft.com/office/powerpoint/2010/main" val="1267954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pPr marL="86400" indent="0">
              <a:buNone/>
            </a:pPr>
            <a:r>
              <a:rPr lang="nl-BE" b="1" u="sng" dirty="0"/>
              <a:t>HST 11: Twee of meer gemiddelden vergelijken</a:t>
            </a:r>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2"/>
          <a:stretch>
            <a:fillRect/>
          </a:stretch>
        </p:blipFill>
        <p:spPr>
          <a:xfrm>
            <a:off x="10957603" y="1815758"/>
            <a:ext cx="4330719" cy="6856003"/>
          </a:xfrm>
          <a:prstGeom prst="rect">
            <a:avLst/>
          </a:prstGeom>
        </p:spPr>
      </p:pic>
    </p:spTree>
    <p:extLst>
      <p:ext uri="{BB962C8B-B14F-4D97-AF65-F5344CB8AC3E}">
        <p14:creationId xmlns:p14="http://schemas.microsoft.com/office/powerpoint/2010/main" val="3848298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b="1" dirty="0">
                <a:solidFill>
                  <a:srgbClr val="C00000"/>
                </a:solidFill>
              </a:rPr>
              <a:t>Ook maat van effectgrootte</a:t>
            </a:r>
            <a:r>
              <a:rPr lang="nl-BE" dirty="0"/>
              <a:t>!</a:t>
            </a:r>
          </a:p>
          <a:p>
            <a:pPr lvl="1"/>
            <a:r>
              <a:rPr lang="nl-BE" b="1" dirty="0" err="1"/>
              <a:t>Eta-squared</a:t>
            </a:r>
            <a:r>
              <a:rPr lang="nl-BE" b="1" dirty="0"/>
              <a:t> (</a:t>
            </a:r>
            <a:r>
              <a:rPr lang="el-GR" b="1" dirty="0"/>
              <a:t>η</a:t>
            </a:r>
            <a:r>
              <a:rPr lang="nl-BE" b="1" baseline="30000" dirty="0"/>
              <a:t>2</a:t>
            </a:r>
            <a:r>
              <a:rPr lang="nl-BE" b="1" dirty="0"/>
              <a:t>) </a:t>
            </a:r>
            <a:r>
              <a:rPr lang="nl-BE" dirty="0"/>
              <a:t>bij </a:t>
            </a:r>
            <a:r>
              <a:rPr lang="nl-BE" dirty="0" err="1"/>
              <a:t>one</a:t>
            </a:r>
            <a:r>
              <a:rPr lang="nl-BE" dirty="0"/>
              <a:t>-way independent ANOVA</a:t>
            </a:r>
          </a:p>
          <a:p>
            <a:pPr lvl="2"/>
            <a:r>
              <a:rPr lang="nl-BE" dirty="0"/>
              <a:t>Berekend door SPSS</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047" y="4654374"/>
            <a:ext cx="8202191" cy="3821785"/>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30</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75" y="4474663"/>
            <a:ext cx="3184239" cy="1848108"/>
          </a:xfrm>
          <a:prstGeom prst="rect">
            <a:avLst/>
          </a:prstGeom>
        </p:spPr>
      </p:pic>
    </p:spTree>
    <p:extLst>
      <p:ext uri="{BB962C8B-B14F-4D97-AF65-F5344CB8AC3E}">
        <p14:creationId xmlns:p14="http://schemas.microsoft.com/office/powerpoint/2010/main" val="2348170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independent ANOVA in SPSS: </a:t>
            </a:r>
            <a:br>
              <a:rPr lang="nl-BE" b="1" dirty="0"/>
            </a:br>
            <a:r>
              <a:rPr lang="nl-BE" i="1" dirty="0" err="1">
                <a:sym typeface="Wingdings" panose="05000000000000000000" pitchFamily="2" charset="2"/>
              </a:rPr>
              <a:t>Analyze</a:t>
            </a:r>
            <a:r>
              <a:rPr lang="nl-BE" i="1" dirty="0"/>
              <a:t> ›› </a:t>
            </a:r>
            <a:r>
              <a:rPr lang="nl-BE" i="1" dirty="0" err="1"/>
              <a:t>Compare</a:t>
            </a:r>
            <a:r>
              <a:rPr lang="nl-BE" i="1" dirty="0"/>
              <a:t> Means ›› </a:t>
            </a:r>
            <a:r>
              <a:rPr lang="nl-BE" i="1" dirty="0" err="1"/>
              <a:t>One</a:t>
            </a:r>
            <a:r>
              <a:rPr lang="nl-BE" i="1" dirty="0"/>
              <a:t>-way ANOVA</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3" name="Tijdelijke aanduiding voor inhoud 2">
            <a:extLst>
              <a:ext uri="{FF2B5EF4-FFF2-40B4-BE49-F238E27FC236}">
                <a16:creationId xmlns:a16="http://schemas.microsoft.com/office/drawing/2014/main" id="{127CEAC5-BDD0-4C30-B46C-6723A4093A6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8197681" y="4049467"/>
            <a:ext cx="9094763" cy="4704187"/>
          </a:xfrm>
        </p:spPr>
      </p:pic>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5" y="2935144"/>
            <a:ext cx="8044716" cy="3518700"/>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568610" y="5942229"/>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2048213" y="5247871"/>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0902121" y="5054253"/>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10902121" y="7102305"/>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1987882" y="6822409"/>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31</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11999915" y="7698874"/>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6" name="Groep 25">
            <a:extLst>
              <a:ext uri="{FF2B5EF4-FFF2-40B4-BE49-F238E27FC236}">
                <a16:creationId xmlns:a16="http://schemas.microsoft.com/office/drawing/2014/main" id="{9D5645BC-CD74-4587-95BD-3153464CB681}"/>
              </a:ext>
            </a:extLst>
          </p:cNvPr>
          <p:cNvGrpSpPr/>
          <p:nvPr/>
        </p:nvGrpSpPr>
        <p:grpSpPr>
          <a:xfrm>
            <a:off x="15784783" y="5116018"/>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Tree>
    <p:extLst>
      <p:ext uri="{BB962C8B-B14F-4D97-AF65-F5344CB8AC3E}">
        <p14:creationId xmlns:p14="http://schemas.microsoft.com/office/powerpoint/2010/main" val="87977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Afbeelding 33">
            <a:extLst>
              <a:ext uri="{FF2B5EF4-FFF2-40B4-BE49-F238E27FC236}">
                <a16:creationId xmlns:a16="http://schemas.microsoft.com/office/drawing/2014/main" id="{30FACCE3-80D9-4C83-BEB3-A34C59A628A6}"/>
              </a:ext>
            </a:extLst>
          </p:cNvPr>
          <p:cNvPicPr>
            <a:picLocks noChangeAspect="1"/>
          </p:cNvPicPr>
          <p:nvPr/>
        </p:nvPicPr>
        <p:blipFill>
          <a:blip r:embed="rId2"/>
          <a:stretch>
            <a:fillRect/>
          </a:stretch>
        </p:blipFill>
        <p:spPr>
          <a:xfrm>
            <a:off x="269944" y="1566413"/>
            <a:ext cx="7213840" cy="581372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pPr marL="720000" lvl="1" indent="0">
              <a:buNone/>
            </a:pPr>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3" name="Tijdelijke aanduiding voor inhoud 2">
            <a:extLst>
              <a:ext uri="{FF2B5EF4-FFF2-40B4-BE49-F238E27FC236}">
                <a16:creationId xmlns:a16="http://schemas.microsoft.com/office/drawing/2014/main" id="{127CEAC5-BDD0-4C30-B46C-6723A4093A6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745351" y="1811652"/>
            <a:ext cx="8323380" cy="4305196"/>
          </a:xfrm>
        </p:spPr>
      </p:pic>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32</a:t>
            </a:fld>
            <a:endParaRPr lang="en-GB" noProof="0" dirty="0"/>
          </a:p>
        </p:txBody>
      </p:sp>
      <p:grpSp>
        <p:nvGrpSpPr>
          <p:cNvPr id="35" name="Groep 34">
            <a:extLst>
              <a:ext uri="{FF2B5EF4-FFF2-40B4-BE49-F238E27FC236}">
                <a16:creationId xmlns:a16="http://schemas.microsoft.com/office/drawing/2014/main" id="{AB2C7FC8-33CF-431B-B321-5BDE95CD7471}"/>
              </a:ext>
            </a:extLst>
          </p:cNvPr>
          <p:cNvGrpSpPr/>
          <p:nvPr/>
        </p:nvGrpSpPr>
        <p:grpSpPr>
          <a:xfrm>
            <a:off x="52169" y="2559952"/>
            <a:ext cx="1094875" cy="511615"/>
            <a:chOff x="11574378" y="2683042"/>
            <a:chExt cx="1094875" cy="511615"/>
          </a:xfrm>
        </p:grpSpPr>
        <p:sp>
          <p:nvSpPr>
            <p:cNvPr id="36" name="Ovaal 35">
              <a:extLst>
                <a:ext uri="{FF2B5EF4-FFF2-40B4-BE49-F238E27FC236}">
                  <a16:creationId xmlns:a16="http://schemas.microsoft.com/office/drawing/2014/main" id="{62D1AE8B-862B-42DC-98D0-832656698CA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Tekstvak 36">
              <a:extLst>
                <a:ext uri="{FF2B5EF4-FFF2-40B4-BE49-F238E27FC236}">
                  <a16:creationId xmlns:a16="http://schemas.microsoft.com/office/drawing/2014/main" id="{1080A855-7646-40F6-8290-2208CEAFE93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38" name="Groep 37">
            <a:extLst>
              <a:ext uri="{FF2B5EF4-FFF2-40B4-BE49-F238E27FC236}">
                <a16:creationId xmlns:a16="http://schemas.microsoft.com/office/drawing/2014/main" id="{AAC41CFE-A5EB-4167-A096-225887150665}"/>
              </a:ext>
            </a:extLst>
          </p:cNvPr>
          <p:cNvGrpSpPr/>
          <p:nvPr/>
        </p:nvGrpSpPr>
        <p:grpSpPr>
          <a:xfrm>
            <a:off x="2193817" y="6789879"/>
            <a:ext cx="1094875" cy="511615"/>
            <a:chOff x="11574378" y="2683042"/>
            <a:chExt cx="1094875" cy="511615"/>
          </a:xfrm>
        </p:grpSpPr>
        <p:sp>
          <p:nvSpPr>
            <p:cNvPr id="39" name="Ovaal 38">
              <a:extLst>
                <a:ext uri="{FF2B5EF4-FFF2-40B4-BE49-F238E27FC236}">
                  <a16:creationId xmlns:a16="http://schemas.microsoft.com/office/drawing/2014/main" id="{6C8B6A74-0A4B-456C-B879-565B9E14A88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kstvak 39">
              <a:extLst>
                <a:ext uri="{FF2B5EF4-FFF2-40B4-BE49-F238E27FC236}">
                  <a16:creationId xmlns:a16="http://schemas.microsoft.com/office/drawing/2014/main" id="{5E5178FC-DADF-4536-B5F7-23F9DCFB03C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41" name="Groep 40">
            <a:extLst>
              <a:ext uri="{FF2B5EF4-FFF2-40B4-BE49-F238E27FC236}">
                <a16:creationId xmlns:a16="http://schemas.microsoft.com/office/drawing/2014/main" id="{300D482C-E9ED-42C7-A337-47B1EEAB4F75}"/>
              </a:ext>
            </a:extLst>
          </p:cNvPr>
          <p:cNvGrpSpPr/>
          <p:nvPr/>
        </p:nvGrpSpPr>
        <p:grpSpPr>
          <a:xfrm>
            <a:off x="15631188" y="3221562"/>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pic>
        <p:nvPicPr>
          <p:cNvPr id="2" name="Afbeelding 1">
            <a:extLst>
              <a:ext uri="{FF2B5EF4-FFF2-40B4-BE49-F238E27FC236}">
                <a16:creationId xmlns:a16="http://schemas.microsoft.com/office/drawing/2014/main" id="{B99CDBF8-68E7-429E-9441-766B02E05A3D}"/>
              </a:ext>
            </a:extLst>
          </p:cNvPr>
          <p:cNvPicPr>
            <a:picLocks noChangeAspect="1"/>
          </p:cNvPicPr>
          <p:nvPr/>
        </p:nvPicPr>
        <p:blipFill>
          <a:blip r:embed="rId4"/>
          <a:stretch>
            <a:fillRect/>
          </a:stretch>
        </p:blipFill>
        <p:spPr>
          <a:xfrm>
            <a:off x="7124592" y="4432227"/>
            <a:ext cx="3589725" cy="4883696"/>
          </a:xfrm>
          <a:prstGeom prst="rect">
            <a:avLst/>
          </a:prstGeom>
        </p:spPr>
      </p:pic>
      <p:grpSp>
        <p:nvGrpSpPr>
          <p:cNvPr id="26" name="Groep 25">
            <a:extLst>
              <a:ext uri="{FF2B5EF4-FFF2-40B4-BE49-F238E27FC236}">
                <a16:creationId xmlns:a16="http://schemas.microsoft.com/office/drawing/2014/main" id="{9D5645BC-CD74-4587-95BD-3153464CB681}"/>
              </a:ext>
            </a:extLst>
          </p:cNvPr>
          <p:cNvGrpSpPr/>
          <p:nvPr/>
        </p:nvGrpSpPr>
        <p:grpSpPr>
          <a:xfrm>
            <a:off x="6936346" y="4786578"/>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45" name="Groep 44">
            <a:extLst>
              <a:ext uri="{FF2B5EF4-FFF2-40B4-BE49-F238E27FC236}">
                <a16:creationId xmlns:a16="http://schemas.microsoft.com/office/drawing/2014/main" id="{506F70AD-4B05-413E-ADCE-4745A184EBF5}"/>
              </a:ext>
            </a:extLst>
          </p:cNvPr>
          <p:cNvGrpSpPr/>
          <p:nvPr/>
        </p:nvGrpSpPr>
        <p:grpSpPr>
          <a:xfrm>
            <a:off x="7294701" y="8828671"/>
            <a:ext cx="1082842" cy="424612"/>
            <a:chOff x="11531675" y="2745957"/>
            <a:chExt cx="1082842" cy="424612"/>
          </a:xfrm>
        </p:grpSpPr>
        <p:sp>
          <p:nvSpPr>
            <p:cNvPr id="46" name="Ovaal 45">
              <a:extLst>
                <a:ext uri="{FF2B5EF4-FFF2-40B4-BE49-F238E27FC236}">
                  <a16:creationId xmlns:a16="http://schemas.microsoft.com/office/drawing/2014/main" id="{1ACA7DDB-1F82-4D89-9960-F0D928A82BE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Tekstvak 46">
              <a:extLst>
                <a:ext uri="{FF2B5EF4-FFF2-40B4-BE49-F238E27FC236}">
                  <a16:creationId xmlns:a16="http://schemas.microsoft.com/office/drawing/2014/main" id="{D09E2FFE-B0CB-4A11-8607-95CE1F99E383}"/>
                </a:ext>
              </a:extLst>
            </p:cNvPr>
            <p:cNvSpPr txBox="1"/>
            <p:nvPr/>
          </p:nvSpPr>
          <p:spPr>
            <a:xfrm>
              <a:off x="11531675" y="2745957"/>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p>
          </p:txBody>
        </p:sp>
      </p:grpSp>
      <p:grpSp>
        <p:nvGrpSpPr>
          <p:cNvPr id="48" name="Groep 47">
            <a:extLst>
              <a:ext uri="{FF2B5EF4-FFF2-40B4-BE49-F238E27FC236}">
                <a16:creationId xmlns:a16="http://schemas.microsoft.com/office/drawing/2014/main" id="{07EB45DA-6217-4F07-BA10-5BC54AA12A32}"/>
              </a:ext>
            </a:extLst>
          </p:cNvPr>
          <p:cNvGrpSpPr/>
          <p:nvPr/>
        </p:nvGrpSpPr>
        <p:grpSpPr>
          <a:xfrm>
            <a:off x="11629159" y="5904542"/>
            <a:ext cx="1082842" cy="424612"/>
            <a:chOff x="11531675" y="2745957"/>
            <a:chExt cx="1082842" cy="424612"/>
          </a:xfrm>
        </p:grpSpPr>
        <p:sp>
          <p:nvSpPr>
            <p:cNvPr id="49" name="Ovaal 48">
              <a:extLst>
                <a:ext uri="{FF2B5EF4-FFF2-40B4-BE49-F238E27FC236}">
                  <a16:creationId xmlns:a16="http://schemas.microsoft.com/office/drawing/2014/main" id="{77321CDD-767D-483D-AB4C-3D82964614C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Tekstvak 49">
              <a:extLst>
                <a:ext uri="{FF2B5EF4-FFF2-40B4-BE49-F238E27FC236}">
                  <a16:creationId xmlns:a16="http://schemas.microsoft.com/office/drawing/2014/main" id="{A5381F5F-21D8-48AA-A80E-93572CE14650}"/>
                </a:ext>
              </a:extLst>
            </p:cNvPr>
            <p:cNvSpPr txBox="1"/>
            <p:nvPr/>
          </p:nvSpPr>
          <p:spPr>
            <a:xfrm>
              <a:off x="11531675" y="2745957"/>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p>
          </p:txBody>
        </p:sp>
      </p:grpSp>
    </p:spTree>
    <p:extLst>
      <p:ext uri="{BB962C8B-B14F-4D97-AF65-F5344CB8AC3E}">
        <p14:creationId xmlns:p14="http://schemas.microsoft.com/office/powerpoint/2010/main" val="36916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56A4041-57AE-4D41-96D2-8315E149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329" y="5994211"/>
            <a:ext cx="13488279" cy="3686238"/>
          </a:xfrm>
          <a:prstGeom prst="rect">
            <a:avLst/>
          </a:prstGeom>
        </p:spPr>
      </p:pic>
      <p:sp>
        <p:nvSpPr>
          <p:cNvPr id="10" name="Tekstvak 9">
            <a:extLst>
              <a:ext uri="{FF2B5EF4-FFF2-40B4-BE49-F238E27FC236}">
                <a16:creationId xmlns:a16="http://schemas.microsoft.com/office/drawing/2014/main" id="{A2E199BB-E155-4AD2-A173-E8C23D1EB5EE}"/>
              </a:ext>
            </a:extLst>
          </p:cNvPr>
          <p:cNvSpPr txBox="1"/>
          <p:nvPr/>
        </p:nvSpPr>
        <p:spPr>
          <a:xfrm>
            <a:off x="5517687" y="7498569"/>
            <a:ext cx="1124414" cy="1427279"/>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0441" y="3026228"/>
            <a:ext cx="6363992" cy="2815522"/>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independent ANOVA in SPSS</a:t>
            </a:r>
          </a:p>
          <a:p>
            <a:pPr lvl="1"/>
            <a:r>
              <a:rPr lang="nl-BE" b="1" i="1" dirty="0">
                <a:solidFill>
                  <a:srgbClr val="002060"/>
                </a:solidFill>
              </a:rPr>
              <a:t>Syntax </a:t>
            </a:r>
            <a:r>
              <a:rPr lang="nl-BE" b="1" dirty="0">
                <a:solidFill>
                  <a:srgbClr val="002060"/>
                </a:solidFill>
              </a:rPr>
              <a:t>en output</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33</a:t>
            </a:fld>
            <a:endParaRPr lang="en-GB" noProof="0" dirty="0"/>
          </a:p>
        </p:txBody>
      </p:sp>
      <p:pic>
        <p:nvPicPr>
          <p:cNvPr id="2" name="Afbeelding 1">
            <a:extLst>
              <a:ext uri="{FF2B5EF4-FFF2-40B4-BE49-F238E27FC236}">
                <a16:creationId xmlns:a16="http://schemas.microsoft.com/office/drawing/2014/main" id="{D05017B2-61C4-42B6-9FCD-1D9EAD590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274" y="2423873"/>
            <a:ext cx="8923332" cy="2671031"/>
          </a:xfrm>
          <a:prstGeom prst="rect">
            <a:avLst/>
          </a:prstGeom>
        </p:spPr>
      </p:pic>
      <p:sp>
        <p:nvSpPr>
          <p:cNvPr id="9" name="Tekstvak 8">
            <a:extLst>
              <a:ext uri="{FF2B5EF4-FFF2-40B4-BE49-F238E27FC236}">
                <a16:creationId xmlns:a16="http://schemas.microsoft.com/office/drawing/2014/main" id="{87062B0F-5811-420D-A17E-658D7E10D205}"/>
              </a:ext>
            </a:extLst>
          </p:cNvPr>
          <p:cNvSpPr txBox="1"/>
          <p:nvPr/>
        </p:nvSpPr>
        <p:spPr>
          <a:xfrm>
            <a:off x="12541902" y="2868943"/>
            <a:ext cx="1014133" cy="582296"/>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3" name="Rechthoek 12">
            <a:extLst>
              <a:ext uri="{FF2B5EF4-FFF2-40B4-BE49-F238E27FC236}">
                <a16:creationId xmlns:a16="http://schemas.microsoft.com/office/drawing/2014/main" id="{43FFC0AE-E7C3-46B8-AED9-29275E889856}"/>
              </a:ext>
            </a:extLst>
          </p:cNvPr>
          <p:cNvSpPr/>
          <p:nvPr/>
        </p:nvSpPr>
        <p:spPr>
          <a:xfrm>
            <a:off x="10047824" y="3463939"/>
            <a:ext cx="1594861"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5AF9AA3D-8805-441E-884E-9058286A2161}"/>
              </a:ext>
            </a:extLst>
          </p:cNvPr>
          <p:cNvSpPr/>
          <p:nvPr/>
        </p:nvSpPr>
        <p:spPr>
          <a:xfrm>
            <a:off x="15851862" y="3444633"/>
            <a:ext cx="1014133" cy="31615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0AA2D9C6-AD48-4F88-8722-DAA0B2F5B724}"/>
              </a:ext>
            </a:extLst>
          </p:cNvPr>
          <p:cNvSpPr/>
          <p:nvPr/>
        </p:nvSpPr>
        <p:spPr>
          <a:xfrm>
            <a:off x="8857805" y="5113970"/>
            <a:ext cx="8379968" cy="880241"/>
          </a:xfrm>
          <a:prstGeom prst="rect">
            <a:avLst/>
          </a:prstGeom>
        </p:spPr>
        <p:txBody>
          <a:bodyPr wrap="square">
            <a:spAutoFit/>
          </a:bodyPr>
          <a:lstStyle/>
          <a:p>
            <a:pPr lvl="1"/>
            <a:r>
              <a:rPr lang="nl-BE" i="1" dirty="0">
                <a:solidFill>
                  <a:srgbClr val="003366"/>
                </a:solidFill>
                <a:latin typeface="Verdana" panose="020B0604030504040204" pitchFamily="34" charset="0"/>
                <a:ea typeface="Verdana" panose="020B0604030504040204" pitchFamily="34" charset="0"/>
              </a:rPr>
              <a:t>Levene </a:t>
            </a:r>
            <a:r>
              <a:rPr lang="nl-BE" dirty="0">
                <a:solidFill>
                  <a:srgbClr val="003366"/>
                </a:solidFill>
                <a:latin typeface="Verdana" panose="020B0604030504040204" pitchFamily="34" charset="0"/>
                <a:ea typeface="Verdana" panose="020B0604030504040204" pitchFamily="34" charset="0"/>
              </a:rPr>
              <a:t>toets niet </a:t>
            </a:r>
            <a:r>
              <a:rPr lang="nl-BE" dirty="0" err="1">
                <a:solidFill>
                  <a:srgbClr val="003366"/>
                </a:solidFill>
                <a:latin typeface="Verdana" panose="020B0604030504040204" pitchFamily="34" charset="0"/>
                <a:ea typeface="Verdana" panose="020B0604030504040204" pitchFamily="34" charset="0"/>
              </a:rPr>
              <a:t>sign</a:t>
            </a:r>
            <a:r>
              <a:rPr lang="nl-BE" dirty="0">
                <a:solidFill>
                  <a:srgbClr val="003366"/>
                </a:solidFill>
                <a:latin typeface="Verdana" panose="020B0604030504040204" pitchFamily="34" charset="0"/>
                <a:ea typeface="Verdana" panose="020B0604030504040204" pitchFamily="34" charset="0"/>
              </a:rPr>
              <a:t> (p &gt; .05):</a:t>
            </a:r>
          </a:p>
          <a:p>
            <a:pPr marL="1107384" lvl="1" indent="-457200">
              <a:buFont typeface="Wingdings" panose="05000000000000000000" pitchFamily="2" charset="2"/>
              <a:buChar char="Ø"/>
            </a:pPr>
            <a:r>
              <a:rPr lang="nl-BE" b="1" dirty="0">
                <a:solidFill>
                  <a:srgbClr val="C00000"/>
                </a:solidFill>
                <a:latin typeface="Verdana" panose="020B0604030504040204" pitchFamily="34" charset="0"/>
                <a:ea typeface="Verdana" panose="020B0604030504040204" pitchFamily="34" charset="0"/>
              </a:rPr>
              <a:t>Homogeniteitsassumptie voldaan!</a:t>
            </a:r>
          </a:p>
        </p:txBody>
      </p:sp>
    </p:spTree>
    <p:extLst>
      <p:ext uri="{BB962C8B-B14F-4D97-AF65-F5344CB8AC3E}">
        <p14:creationId xmlns:p14="http://schemas.microsoft.com/office/powerpoint/2010/main" val="367084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2E4D108E-6540-4EDE-B4AF-374548717DE3}"/>
              </a:ext>
            </a:extLst>
          </p:cNvPr>
          <p:cNvPicPr>
            <a:picLocks noChangeAspect="1"/>
          </p:cNvPicPr>
          <p:nvPr/>
        </p:nvPicPr>
        <p:blipFill>
          <a:blip r:embed="rId3"/>
          <a:stretch>
            <a:fillRect/>
          </a:stretch>
        </p:blipFill>
        <p:spPr>
          <a:xfrm>
            <a:off x="5863731" y="5360617"/>
            <a:ext cx="11028611" cy="4323215"/>
          </a:xfrm>
          <a:prstGeom prst="rect">
            <a:avLst/>
          </a:prstGeom>
        </p:spPr>
      </p:pic>
      <p:pic>
        <p:nvPicPr>
          <p:cNvPr id="4" name="Afbeelding 3">
            <a:extLst>
              <a:ext uri="{FF2B5EF4-FFF2-40B4-BE49-F238E27FC236}">
                <a16:creationId xmlns:a16="http://schemas.microsoft.com/office/drawing/2014/main" id="{DD220BE9-B76F-4F58-AAB9-8D19DB283BEE}"/>
              </a:ext>
            </a:extLst>
          </p:cNvPr>
          <p:cNvPicPr>
            <a:picLocks noChangeAspect="1"/>
          </p:cNvPicPr>
          <p:nvPr/>
        </p:nvPicPr>
        <p:blipFill>
          <a:blip r:embed="rId4"/>
          <a:stretch>
            <a:fillRect/>
          </a:stretch>
        </p:blipFill>
        <p:spPr>
          <a:xfrm>
            <a:off x="7973348" y="2513315"/>
            <a:ext cx="9137107" cy="2885402"/>
          </a:xfrm>
          <a:prstGeom prst="rect">
            <a:avLst/>
          </a:prstGeom>
        </p:spPr>
      </p:pic>
      <p:sp>
        <p:nvSpPr>
          <p:cNvPr id="10" name="Tekstvak 9">
            <a:extLst>
              <a:ext uri="{FF2B5EF4-FFF2-40B4-BE49-F238E27FC236}">
                <a16:creationId xmlns:a16="http://schemas.microsoft.com/office/drawing/2014/main" id="{A2E199BB-E155-4AD2-A173-E8C23D1EB5EE}"/>
              </a:ext>
            </a:extLst>
          </p:cNvPr>
          <p:cNvSpPr txBox="1"/>
          <p:nvPr/>
        </p:nvSpPr>
        <p:spPr>
          <a:xfrm>
            <a:off x="13095206" y="6676798"/>
            <a:ext cx="1014133" cy="2885402"/>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independent ANOVA in SPSS</a:t>
            </a:r>
          </a:p>
          <a:p>
            <a:endParaRPr lang="nl-BE" b="1" dirty="0"/>
          </a:p>
          <a:p>
            <a:endParaRPr lang="nl-BE" b="1" dirty="0"/>
          </a:p>
          <a:p>
            <a:endParaRPr lang="nl-BE" b="1" dirty="0"/>
          </a:p>
          <a:p>
            <a:endParaRPr lang="nl-BE" b="1" dirty="0"/>
          </a:p>
          <a:p>
            <a:endParaRPr lang="nl-BE" b="1" dirty="0"/>
          </a:p>
          <a:p>
            <a:endParaRPr lang="nl-BE" b="1" dirty="0"/>
          </a:p>
          <a:p>
            <a:endParaRPr lang="nl-BE" b="1" dirty="0"/>
          </a:p>
          <a:p>
            <a:pPr lvl="1"/>
            <a:r>
              <a:rPr lang="nl-BE" dirty="0"/>
              <a:t>Omnibustoets niet </a:t>
            </a:r>
            <a:r>
              <a:rPr lang="nl-BE" dirty="0" err="1"/>
              <a:t>sign</a:t>
            </a:r>
            <a:r>
              <a:rPr lang="nl-BE" dirty="0"/>
              <a:t>.</a:t>
            </a:r>
          </a:p>
          <a:p>
            <a:pPr lvl="2"/>
            <a:r>
              <a:rPr lang="nl-BE" dirty="0"/>
              <a:t>Post-hoc toetsen</a:t>
            </a:r>
            <a:br>
              <a:rPr lang="nl-BE" dirty="0"/>
            </a:br>
            <a:r>
              <a:rPr lang="nl-BE" u="sng" dirty="0"/>
              <a:t>dus ook niet </a:t>
            </a:r>
            <a:r>
              <a:rPr lang="nl-BE" dirty="0" err="1"/>
              <a:t>sign</a:t>
            </a:r>
            <a:r>
              <a:rPr lang="nl-BE" dirty="0"/>
              <a:t>.</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34</a:t>
            </a:fld>
            <a:endParaRPr lang="en-GB" noProof="0" dirty="0"/>
          </a:p>
        </p:txBody>
      </p:sp>
      <p:sp>
        <p:nvSpPr>
          <p:cNvPr id="9" name="Tekstvak 8">
            <a:extLst>
              <a:ext uri="{FF2B5EF4-FFF2-40B4-BE49-F238E27FC236}">
                <a16:creationId xmlns:a16="http://schemas.microsoft.com/office/drawing/2014/main" id="{87062B0F-5811-420D-A17E-658D7E10D205}"/>
              </a:ext>
            </a:extLst>
          </p:cNvPr>
          <p:cNvSpPr txBox="1"/>
          <p:nvPr/>
        </p:nvSpPr>
        <p:spPr>
          <a:xfrm>
            <a:off x="11964906" y="2499358"/>
            <a:ext cx="1014133" cy="582296"/>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4" name="Rechthoek 13">
            <a:extLst>
              <a:ext uri="{FF2B5EF4-FFF2-40B4-BE49-F238E27FC236}">
                <a16:creationId xmlns:a16="http://schemas.microsoft.com/office/drawing/2014/main" id="{5AF9AA3D-8805-441E-884E-9058286A2161}"/>
              </a:ext>
            </a:extLst>
          </p:cNvPr>
          <p:cNvSpPr/>
          <p:nvPr/>
        </p:nvSpPr>
        <p:spPr>
          <a:xfrm>
            <a:off x="14592300" y="4105033"/>
            <a:ext cx="2339485" cy="32726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Afbeelding 6">
            <a:extLst>
              <a:ext uri="{FF2B5EF4-FFF2-40B4-BE49-F238E27FC236}">
                <a16:creationId xmlns:a16="http://schemas.microsoft.com/office/drawing/2014/main" id="{99301A8A-3A16-4791-A3D9-235A7CE4B12C}"/>
              </a:ext>
            </a:extLst>
          </p:cNvPr>
          <p:cNvPicPr>
            <a:picLocks noChangeAspect="1"/>
          </p:cNvPicPr>
          <p:nvPr/>
        </p:nvPicPr>
        <p:blipFill>
          <a:blip r:embed="rId5"/>
          <a:stretch>
            <a:fillRect/>
          </a:stretch>
        </p:blipFill>
        <p:spPr>
          <a:xfrm>
            <a:off x="913956" y="2711164"/>
            <a:ext cx="7009944" cy="3181635"/>
          </a:xfrm>
          <a:prstGeom prst="rect">
            <a:avLst/>
          </a:prstGeom>
        </p:spPr>
      </p:pic>
    </p:spTree>
    <p:extLst>
      <p:ext uri="{BB962C8B-B14F-4D97-AF65-F5344CB8AC3E}">
        <p14:creationId xmlns:p14="http://schemas.microsoft.com/office/powerpoint/2010/main" val="1660470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independent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 </a:t>
            </a:r>
          </a:p>
          <a:p>
            <a:pPr lvl="2"/>
            <a:r>
              <a:rPr lang="nl-BE" dirty="0"/>
              <a:t>Indien omnibustoets </a:t>
            </a:r>
            <a:r>
              <a:rPr lang="nl-BE" dirty="0" err="1"/>
              <a:t>sign</a:t>
            </a:r>
            <a:r>
              <a:rPr lang="nl-BE" dirty="0"/>
              <a:t>., dan post-hoc toetsen in tabel rapporteren</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35</a:t>
            </a:fld>
            <a:endParaRPr lang="en-GB" noProof="0" dirty="0"/>
          </a:p>
        </p:txBody>
      </p:sp>
      <p:pic>
        <p:nvPicPr>
          <p:cNvPr id="2" name="Afbeelding 1">
            <a:extLst>
              <a:ext uri="{FF2B5EF4-FFF2-40B4-BE49-F238E27FC236}">
                <a16:creationId xmlns:a16="http://schemas.microsoft.com/office/drawing/2014/main" id="{036FE1AF-4B57-40AD-9850-3EEA123E6626}"/>
              </a:ext>
            </a:extLst>
          </p:cNvPr>
          <p:cNvPicPr>
            <a:picLocks noChangeAspect="1"/>
          </p:cNvPicPr>
          <p:nvPr/>
        </p:nvPicPr>
        <p:blipFill>
          <a:blip r:embed="rId2"/>
          <a:stretch>
            <a:fillRect/>
          </a:stretch>
        </p:blipFill>
        <p:spPr>
          <a:xfrm>
            <a:off x="2101784" y="3676226"/>
            <a:ext cx="13135105" cy="4126799"/>
          </a:xfrm>
          <a:prstGeom prst="rect">
            <a:avLst/>
          </a:prstGeom>
        </p:spPr>
      </p:pic>
      <p:pic>
        <p:nvPicPr>
          <p:cNvPr id="11" name="Tijdelijke aanduiding voor inhoud 6">
            <a:extLst>
              <a:ext uri="{FF2B5EF4-FFF2-40B4-BE49-F238E27FC236}">
                <a16:creationId xmlns:a16="http://schemas.microsoft.com/office/drawing/2014/main" id="{FF12EFCC-D768-4A60-8443-29B251069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0430" y="7239000"/>
            <a:ext cx="3073400" cy="3073400"/>
          </a:xfrm>
          <a:prstGeom prst="rect">
            <a:avLst/>
          </a:prstGeom>
        </p:spPr>
      </p:pic>
      <p:sp>
        <p:nvSpPr>
          <p:cNvPr id="7" name="Tijdelijke aanduiding voor inhoud 6">
            <a:extLst>
              <a:ext uri="{FF2B5EF4-FFF2-40B4-BE49-F238E27FC236}">
                <a16:creationId xmlns:a16="http://schemas.microsoft.com/office/drawing/2014/main" id="{EA6E8E42-B777-44C5-9524-C103077CA7B8}"/>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34369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b="1" dirty="0">
                <a:solidFill>
                  <a:srgbClr val="C00000"/>
                </a:solidFill>
              </a:rPr>
              <a:t>11.4 </a:t>
            </a:r>
            <a:r>
              <a:rPr lang="nl-BE" b="1" dirty="0" err="1">
                <a:solidFill>
                  <a:srgbClr val="C00000"/>
                </a:solidFill>
              </a:rPr>
              <a:t>Kruskal</a:t>
            </a:r>
            <a:r>
              <a:rPr lang="nl-BE" b="1" dirty="0">
                <a:solidFill>
                  <a:srgbClr val="C00000"/>
                </a:solidFill>
              </a:rPr>
              <a:t>-Wallis toets: niet-parametrisch alternatief</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36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364617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0C91B4-1FD8-4CA8-BD29-213384837DEF}"/>
              </a:ext>
            </a:extLst>
          </p:cNvPr>
          <p:cNvSpPr>
            <a:spLocks noGrp="1"/>
          </p:cNvSpPr>
          <p:nvPr>
            <p:ph type="title"/>
          </p:nvPr>
        </p:nvSpPr>
        <p:spPr/>
        <p:txBody>
          <a:bodyPr/>
          <a:lstStyle/>
          <a:p>
            <a:r>
              <a:rPr lang="nl-BE" dirty="0"/>
              <a:t>Kruskal-Wallis toets</a:t>
            </a:r>
          </a:p>
        </p:txBody>
      </p:sp>
      <p:sp>
        <p:nvSpPr>
          <p:cNvPr id="3" name="Tijdelijke aanduiding voor inhoud 2">
            <a:extLst>
              <a:ext uri="{FF2B5EF4-FFF2-40B4-BE49-F238E27FC236}">
                <a16:creationId xmlns:a16="http://schemas.microsoft.com/office/drawing/2014/main" id="{EE8BFEA5-182A-463D-B35A-37EDB26F2154}"/>
              </a:ext>
            </a:extLst>
          </p:cNvPr>
          <p:cNvSpPr>
            <a:spLocks noGrp="1"/>
          </p:cNvSpPr>
          <p:nvPr>
            <p:ph idx="1"/>
          </p:nvPr>
        </p:nvSpPr>
        <p:spPr>
          <a:xfrm>
            <a:off x="327069" y="1816272"/>
            <a:ext cx="16858641" cy="7937327"/>
          </a:xfrm>
        </p:spPr>
        <p:txBody>
          <a:bodyPr>
            <a:normAutofit/>
          </a:bodyPr>
          <a:lstStyle/>
          <a:p>
            <a:pPr marL="86400" indent="0">
              <a:buNone/>
            </a:pPr>
            <a:r>
              <a:rPr lang="nl-BE" b="1" dirty="0"/>
              <a:t>Schending</a:t>
            </a:r>
            <a:r>
              <a:rPr lang="nl-BE" dirty="0"/>
              <a:t> </a:t>
            </a:r>
            <a:r>
              <a:rPr lang="nl-BE" b="1" dirty="0"/>
              <a:t>bepaalde assumpties </a:t>
            </a:r>
            <a:r>
              <a:rPr lang="nl-BE" b="1" dirty="0" err="1"/>
              <a:t>one</a:t>
            </a:r>
            <a:r>
              <a:rPr lang="nl-BE" b="1" dirty="0"/>
              <a:t>-way independent ANOVA</a:t>
            </a:r>
            <a:endParaRPr lang="nl-BE" dirty="0"/>
          </a:p>
          <a:p>
            <a:r>
              <a:rPr lang="nl-BE" dirty="0"/>
              <a:t>Assumptie 1: 	</a:t>
            </a:r>
            <a:r>
              <a:rPr lang="nl-BE" b="1" dirty="0" err="1"/>
              <a:t>Afh</a:t>
            </a:r>
            <a:r>
              <a:rPr lang="nl-BE" b="1" dirty="0"/>
              <a:t>. variabele = ordinaal</a:t>
            </a:r>
          </a:p>
          <a:p>
            <a:endParaRPr lang="nl-BE" b="1" dirty="0"/>
          </a:p>
          <a:p>
            <a:r>
              <a:rPr lang="nl-BE" dirty="0"/>
              <a:t>Assumptie 4: </a:t>
            </a:r>
            <a:r>
              <a:rPr lang="nl-BE" b="1" dirty="0"/>
              <a:t>	</a:t>
            </a:r>
            <a:r>
              <a:rPr lang="nl-BE" b="1" dirty="0" err="1"/>
              <a:t>Afh</a:t>
            </a:r>
            <a:r>
              <a:rPr lang="nl-BE" b="1" dirty="0"/>
              <a:t>. variabele is niet normaal verdeeld </a:t>
            </a:r>
            <a:r>
              <a:rPr lang="nl-BE" dirty="0"/>
              <a:t>bij minstens 1 groep </a:t>
            </a:r>
            <a:br>
              <a:rPr lang="nl-BE" dirty="0"/>
            </a:br>
            <a:r>
              <a:rPr lang="nl-BE" dirty="0"/>
              <a:t>						</a:t>
            </a:r>
            <a:r>
              <a:rPr lang="nl-BE" b="1" dirty="0"/>
              <a:t>én n &lt; 100 </a:t>
            </a:r>
            <a:r>
              <a:rPr lang="nl-BE" dirty="0"/>
              <a:t>bij minstens 1 groep</a:t>
            </a:r>
          </a:p>
          <a:p>
            <a:endParaRPr lang="nl-BE" b="1" dirty="0"/>
          </a:p>
          <a:p>
            <a:r>
              <a:rPr lang="nl-BE" dirty="0"/>
              <a:t>Assumptie 5: 	</a:t>
            </a:r>
            <a:r>
              <a:rPr lang="nl-BE" b="1" dirty="0"/>
              <a:t>Levene toets is significant</a:t>
            </a:r>
            <a:endParaRPr lang="nl-BE" dirty="0"/>
          </a:p>
          <a:p>
            <a:pPr lvl="1"/>
            <a:endParaRPr lang="nl-BE" dirty="0"/>
          </a:p>
          <a:p>
            <a:pPr lvl="1"/>
            <a:r>
              <a:rPr lang="nl-BE" dirty="0"/>
              <a:t>Indien minstens één assumptie geschonden: alternatieve toets nodig</a:t>
            </a:r>
          </a:p>
          <a:p>
            <a:pPr lvl="2"/>
            <a:r>
              <a:rPr lang="nl-BE" b="1" dirty="0"/>
              <a:t>Kruskal-Wallis toets</a:t>
            </a:r>
          </a:p>
          <a:p>
            <a:endParaRPr lang="nl-BE" dirty="0"/>
          </a:p>
          <a:p>
            <a:pPr lvl="2"/>
            <a:endParaRPr lang="nl-BE" dirty="0"/>
          </a:p>
          <a:p>
            <a:pPr lvl="1"/>
            <a:endParaRPr lang="nl-BE" dirty="0"/>
          </a:p>
        </p:txBody>
      </p:sp>
      <p:sp>
        <p:nvSpPr>
          <p:cNvPr id="4" name="Tijdelijke aanduiding voor dianummer 3">
            <a:extLst>
              <a:ext uri="{FF2B5EF4-FFF2-40B4-BE49-F238E27FC236}">
                <a16:creationId xmlns:a16="http://schemas.microsoft.com/office/drawing/2014/main" id="{E8D1841D-0A4A-4603-991C-A0E6F569E0F1}"/>
              </a:ext>
            </a:extLst>
          </p:cNvPr>
          <p:cNvSpPr>
            <a:spLocks noGrp="1"/>
          </p:cNvSpPr>
          <p:nvPr>
            <p:ph type="sldNum" sz="quarter" idx="12"/>
          </p:nvPr>
        </p:nvSpPr>
        <p:spPr/>
        <p:txBody>
          <a:bodyPr/>
          <a:lstStyle/>
          <a:p>
            <a:fld id="{7AE184E0-0BD4-4705-A12B-9B71DDE63301}" type="slidenum">
              <a:rPr lang="en-GB" noProof="0" smtClean="0"/>
              <a:t>37</a:t>
            </a:fld>
            <a:endParaRPr lang="en-GB" noProof="0" dirty="0"/>
          </a:p>
        </p:txBody>
      </p:sp>
      <p:sp>
        <p:nvSpPr>
          <p:cNvPr id="5" name="Tijdelijke aanduiding voor inhoud 4">
            <a:extLst>
              <a:ext uri="{FF2B5EF4-FFF2-40B4-BE49-F238E27FC236}">
                <a16:creationId xmlns:a16="http://schemas.microsoft.com/office/drawing/2014/main" id="{405DDF85-27FB-4389-8510-B7E94719C56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406845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Kruskal-Wallis toets	</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a:xfrm>
                <a:off x="327069" y="1816273"/>
                <a:ext cx="16858641" cy="7472106"/>
              </a:xfrm>
            </p:spPr>
            <p:txBody>
              <a:bodyPr>
                <a:normAutofit/>
              </a:bodyPr>
              <a:lstStyle/>
              <a:p>
                <a:pPr marL="86400" indent="0">
                  <a:buNone/>
                </a:pPr>
                <a:r>
                  <a:rPr lang="nl-BE" b="1" dirty="0">
                    <a:solidFill>
                      <a:srgbClr val="C00000"/>
                    </a:solidFill>
                  </a:rPr>
                  <a:t>Kruskal-Wallis toets </a:t>
                </a:r>
              </a:p>
              <a:p>
                <a:r>
                  <a:rPr lang="nl-BE" dirty="0">
                    <a:solidFill>
                      <a:srgbClr val="C00000"/>
                    </a:solidFill>
                  </a:rPr>
                  <a:t>= </a:t>
                </a:r>
                <a:r>
                  <a:rPr lang="nl-BE" b="1" dirty="0">
                    <a:solidFill>
                      <a:srgbClr val="C00000"/>
                    </a:solidFill>
                  </a:rPr>
                  <a:t>non-parametrisch alternatief</a:t>
                </a:r>
                <a:r>
                  <a:rPr lang="nl-BE" dirty="0">
                    <a:solidFill>
                      <a:srgbClr val="C00000"/>
                    </a:solidFill>
                  </a:rPr>
                  <a:t> voor </a:t>
                </a:r>
                <a:r>
                  <a:rPr lang="nl-BE" dirty="0" err="1">
                    <a:solidFill>
                      <a:srgbClr val="C00000"/>
                    </a:solidFill>
                  </a:rPr>
                  <a:t>one</a:t>
                </a:r>
                <a:r>
                  <a:rPr lang="nl-BE" dirty="0">
                    <a:solidFill>
                      <a:srgbClr val="C00000"/>
                    </a:solidFill>
                  </a:rPr>
                  <a:t>-way independent ANOVA</a:t>
                </a:r>
              </a:p>
              <a:p>
                <a:r>
                  <a:rPr lang="nl-BE" dirty="0"/>
                  <a:t>Toetst of (meer dan) twee onafhankelijke groepen significant verschillende waarden hebben voor </a:t>
                </a:r>
                <a:r>
                  <a:rPr lang="nl-BE" dirty="0" err="1"/>
                  <a:t>afh</a:t>
                </a:r>
                <a:r>
                  <a:rPr lang="nl-BE" dirty="0"/>
                  <a:t>. variabele</a:t>
                </a:r>
              </a:p>
              <a:p>
                <a:pPr lvl="1"/>
                <a:r>
                  <a:rPr lang="nl-BE" dirty="0"/>
                  <a:t>Via het vergelijken van som van rangnummers van elke groep (cf. Mann-Whitney)</a:t>
                </a:r>
              </a:p>
              <a:p>
                <a:pPr lvl="1"/>
                <a:r>
                  <a:rPr lang="nl-BE" b="1" dirty="0">
                    <a:solidFill>
                      <a:srgbClr val="C00000"/>
                    </a:solidFill>
                    <a:highlight>
                      <a:srgbClr val="FFFF00"/>
                    </a:highlight>
                  </a:rPr>
                  <a:t>Toetsingsgrootheid = H-waarde</a:t>
                </a:r>
              </a:p>
              <a:p>
                <a:pPr lvl="2"/>
                <a:r>
                  <a:rPr lang="nl-BE" dirty="0"/>
                  <a:t>Volgt</a:t>
                </a:r>
                <a:r>
                  <a:rPr lang="el-GR" i="1" dirty="0"/>
                  <a:t> </a:t>
                </a:r>
                <a14:m>
                  <m:oMath xmlns:m="http://schemas.openxmlformats.org/officeDocument/2006/math">
                    <m:r>
                      <a:rPr lang="el-GR" i="1" dirty="0">
                        <a:latin typeface="Cambria Math" panose="02040503050406030204" pitchFamily="18" charset="0"/>
                      </a:rPr>
                      <m:t>𝜒</m:t>
                    </m:r>
                  </m:oMath>
                </a14:m>
                <a:r>
                  <a:rPr lang="el-GR" baseline="30000" dirty="0"/>
                  <a:t>2</a:t>
                </a:r>
                <a:r>
                  <a:rPr lang="nl-BE" dirty="0"/>
                  <a:t> </a:t>
                </a:r>
                <a:r>
                  <a:rPr lang="el-GR" dirty="0"/>
                  <a:t>–</a:t>
                </a:r>
                <a:r>
                  <a:rPr lang="nl-BE" dirty="0"/>
                  <a:t>verdeling (met </a:t>
                </a:r>
                <a:r>
                  <a:rPr lang="nl-BE" dirty="0" err="1"/>
                  <a:t>df</a:t>
                </a:r>
                <a:r>
                  <a:rPr lang="nl-BE" dirty="0"/>
                  <a:t> = k – 1 &amp; k = aantal groepen)</a:t>
                </a:r>
              </a:p>
              <a:p>
                <a:pPr lvl="1"/>
                <a:r>
                  <a:rPr lang="nl-BE" i="1" dirty="0"/>
                  <a:t>p</a:t>
                </a:r>
                <a:r>
                  <a:rPr lang="nl-BE" dirty="0"/>
                  <a:t> &lt;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a:t>
                </a:r>
              </a:p>
              <a:p>
                <a:pPr lvl="2"/>
                <a:r>
                  <a:rPr lang="nl-BE" dirty="0"/>
                  <a:t>H</a:t>
                </a:r>
                <a:r>
                  <a:rPr lang="nl-BE" baseline="-25000" dirty="0"/>
                  <a:t>0</a:t>
                </a:r>
                <a:r>
                  <a:rPr lang="nl-BE" dirty="0"/>
                  <a:t> onwaar: de groepen hebben </a:t>
                </a:r>
                <a:r>
                  <a:rPr lang="nl-BE" dirty="0" err="1"/>
                  <a:t>sign</a:t>
                </a:r>
                <a:r>
                  <a:rPr lang="nl-BE" dirty="0"/>
                  <a:t>. verschillende waarden voor </a:t>
                </a:r>
                <a:r>
                  <a:rPr lang="nl-BE" dirty="0" err="1"/>
                  <a:t>afh</a:t>
                </a:r>
                <a:r>
                  <a:rPr lang="nl-BE" dirty="0"/>
                  <a:t>. variabele</a:t>
                </a:r>
              </a:p>
              <a:p>
                <a:pPr lvl="1"/>
                <a:r>
                  <a:rPr lang="nl-BE" b="1" dirty="0">
                    <a:solidFill>
                      <a:srgbClr val="C00000"/>
                    </a:solidFill>
                    <a:highlight>
                      <a:srgbClr val="FFFF00"/>
                    </a:highlight>
                  </a:rPr>
                  <a:t>Omnibustoets</a:t>
                </a:r>
                <a:r>
                  <a:rPr lang="nl-BE" dirty="0"/>
                  <a:t>: zegt niet welke groepen precies </a:t>
                </a:r>
                <a:r>
                  <a:rPr lang="nl-BE" dirty="0" err="1"/>
                  <a:t>sign</a:t>
                </a:r>
                <a:r>
                  <a:rPr lang="nl-BE" dirty="0"/>
                  <a:t>. verschillen</a:t>
                </a:r>
              </a:p>
              <a:p>
                <a:pPr lvl="2"/>
                <a:r>
                  <a:rPr lang="nl-BE" b="1" dirty="0"/>
                  <a:t>Dunn-</a:t>
                </a:r>
                <a:r>
                  <a:rPr lang="nl-BE" b="1" dirty="0" err="1"/>
                  <a:t>Bonferroni</a:t>
                </a:r>
                <a:r>
                  <a:rPr lang="nl-BE" b="1" dirty="0"/>
                  <a:t> post-hoc toetsen</a:t>
                </a:r>
              </a:p>
              <a:p>
                <a:pPr lvl="1"/>
                <a:r>
                  <a:rPr lang="nl-BE" dirty="0">
                    <a:highlight>
                      <a:srgbClr val="FFFF00"/>
                    </a:highlight>
                  </a:rPr>
                  <a:t>Geen goede maat van effectgrootte beschikbaar</a:t>
                </a:r>
              </a:p>
              <a:p>
                <a:pPr lvl="2"/>
                <a:endParaRPr lang="nl-BE" dirty="0"/>
              </a:p>
            </p:txBody>
          </p:sp>
        </mc:Choice>
        <mc:Fallback xmlns="">
          <p:sp>
            <p:nvSpPr>
              <p:cNvPr id="3" name="Tijdelijke aanduiding voor inhoud 2">
                <a:extLst>
                  <a:ext uri="{FF2B5EF4-FFF2-40B4-BE49-F238E27FC236}">
                    <a16:creationId xmlns:a16="http://schemas.microsoft.com/office/drawing/2014/main" id="{8787BFB4-1BFE-4255-9D5B-58B6A7074B96}"/>
                  </a:ext>
                </a:extLst>
              </p:cNvPr>
              <p:cNvSpPr>
                <a:spLocks noGrp="1" noRot="1" noChangeAspect="1" noMove="1" noResize="1" noEditPoints="1" noAdjustHandles="1" noChangeArrowheads="1" noChangeShapeType="1" noTextEdit="1"/>
              </p:cNvSpPr>
              <p:nvPr>
                <p:ph idx="1"/>
              </p:nvPr>
            </p:nvSpPr>
            <p:spPr>
              <a:xfrm>
                <a:off x="327069" y="1816273"/>
                <a:ext cx="16858641" cy="7472106"/>
              </a:xfrm>
              <a:blipFill>
                <a:blip r:embed="rId3"/>
                <a:stretch>
                  <a:fillRect l="-253" t="-489"/>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38</a:t>
            </a:fld>
            <a:endParaRPr lang="en-GB" noProof="0" dirty="0"/>
          </a:p>
        </p:txBody>
      </p:sp>
      <p:sp>
        <p:nvSpPr>
          <p:cNvPr id="7" name="Tijdelijke aanduiding voor inhoud 6">
            <a:extLst>
              <a:ext uri="{FF2B5EF4-FFF2-40B4-BE49-F238E27FC236}">
                <a16:creationId xmlns:a16="http://schemas.microsoft.com/office/drawing/2014/main" id="{5CA5578F-A8B6-405D-8A19-D18CF7103D3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986641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Kruskal</a:t>
            </a:r>
            <a:r>
              <a:rPr lang="nl-BE" dirty="0"/>
              <a:t>-Wallis toets: voorbeeld</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39</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813829"/>
          </a:xfrm>
        </p:spPr>
        <p:txBody>
          <a:bodyPr>
            <a:normAutofit/>
          </a:bodyPr>
          <a:lstStyle/>
          <a:p>
            <a:pPr marL="86400" indent="0">
              <a:buNone/>
            </a:pPr>
            <a:r>
              <a:rPr lang="nl-BE" b="1" dirty="0">
                <a:solidFill>
                  <a:srgbClr val="C00000"/>
                </a:solidFill>
              </a:rPr>
              <a:t>Kruskal-Wallis toets in SPSS</a:t>
            </a:r>
          </a:p>
          <a:p>
            <a:pPr marL="86400" indent="0">
              <a:buNone/>
            </a:pPr>
            <a:endParaRPr lang="nl-BE" b="1" dirty="0"/>
          </a:p>
          <a:p>
            <a:r>
              <a:rPr lang="nl-BE" i="1" dirty="0">
                <a:solidFill>
                  <a:srgbClr val="C00000"/>
                </a:solidFill>
              </a:rPr>
              <a:t>Bv. Is er een significant verschil in financiële stress tussen mensen van wie de partner thuis werkte, op de werkplek werkte of tijdelijk werkloos was tijdens de eerste lockdownperiode?</a:t>
            </a:r>
            <a:br>
              <a:rPr lang="nl-BE" dirty="0"/>
            </a:br>
            <a:r>
              <a:rPr lang="nl-BE" dirty="0"/>
              <a:t>(DATA_WAVE1_CenW.sav)</a:t>
            </a:r>
          </a:p>
          <a:p>
            <a:endParaRPr lang="nl-BE" dirty="0"/>
          </a:p>
          <a:p>
            <a:pPr marL="86400" indent="0">
              <a:buNone/>
            </a:pPr>
            <a:endParaRPr lang="nl-BE" b="1" dirty="0"/>
          </a:p>
        </p:txBody>
      </p:sp>
      <p:pic>
        <p:nvPicPr>
          <p:cNvPr id="9" name="Tijdelijke aanduiding voor inhoud 8">
            <a:extLst>
              <a:ext uri="{FF2B5EF4-FFF2-40B4-BE49-F238E27FC236}">
                <a16:creationId xmlns:a16="http://schemas.microsoft.com/office/drawing/2014/main" id="{92168C58-96C1-44F2-B04D-510D07AD0FB0}"/>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120647" y="4695565"/>
            <a:ext cx="3897490" cy="3897490"/>
          </a:xfrm>
        </p:spPr>
      </p:pic>
    </p:spTree>
    <p:extLst>
      <p:ext uri="{BB962C8B-B14F-4D97-AF65-F5344CB8AC3E}">
        <p14:creationId xmlns:p14="http://schemas.microsoft.com/office/powerpoint/2010/main" val="71052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hst 11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b="1" dirty="0">
                <a:solidFill>
                  <a:srgbClr val="C00000"/>
                </a:solidFill>
              </a:rPr>
              <a:t>11.1 Inleiding</a:t>
            </a:r>
          </a:p>
          <a:p>
            <a:pPr marL="86400" indent="0">
              <a:buNone/>
            </a:pPr>
            <a:r>
              <a:rPr lang="nl-BE" dirty="0">
                <a:solidFill>
                  <a:srgbClr val="5D9CC7"/>
                </a:solidFill>
              </a:rPr>
              <a:t>11.2 </a:t>
            </a:r>
            <a:r>
              <a:rPr lang="nl-BE" i="1" dirty="0">
                <a:solidFill>
                  <a:srgbClr val="5D9CC7"/>
                </a:solidFill>
              </a:rPr>
              <a:t>F</a:t>
            </a:r>
            <a:r>
              <a:rPr lang="nl-BE" dirty="0">
                <a:solidFill>
                  <a:srgbClr val="5D9CC7"/>
                </a:solidFill>
              </a:rPr>
              <a:t>-toets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7709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Kruskal-Wallis 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813829"/>
          </a:xfrm>
        </p:spPr>
        <p:txBody>
          <a:bodyPr>
            <a:normAutofit lnSpcReduction="10000"/>
          </a:bodyPr>
          <a:lstStyle/>
          <a:p>
            <a:pPr marL="86400" indent="0">
              <a:buNone/>
            </a:pPr>
            <a:r>
              <a:rPr lang="nl-BE" b="1" dirty="0">
                <a:solidFill>
                  <a:srgbClr val="C00000"/>
                </a:solidFill>
              </a:rPr>
              <a:t>Kruskal-Wallis toets in SPSS</a:t>
            </a:r>
          </a:p>
          <a:p>
            <a:r>
              <a:rPr lang="nl-BE" i="1" dirty="0">
                <a:solidFill>
                  <a:srgbClr val="C00000"/>
                </a:solidFill>
              </a:rPr>
              <a:t>Bv. Is er een significant verschil in financiële stress tussen mensen van wie de partner thuis werkte, op de werkplek werkte of tijdelijk werkloos was tijdens de eerste lockdownperiode?</a:t>
            </a:r>
            <a:br>
              <a:rPr lang="nl-BE" dirty="0"/>
            </a:br>
            <a:r>
              <a:rPr lang="nl-BE" dirty="0"/>
              <a:t>(DATA_WAVE1_CenW.sav)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b="1" dirty="0">
                <a:solidFill>
                  <a:srgbClr val="C00000"/>
                </a:solidFill>
              </a:rPr>
              <a:t>Werksituatie partner: nominaal, 3 categorieën</a:t>
            </a:r>
          </a:p>
          <a:p>
            <a:pPr lvl="2"/>
            <a:r>
              <a:rPr lang="nl-BE" b="1" dirty="0">
                <a:solidFill>
                  <a:srgbClr val="C00000"/>
                </a:solidFill>
              </a:rPr>
              <a:t>Financiële stress: metrisch, bestaande uit drie ordinale schaalitems </a:t>
            </a:r>
            <a:br>
              <a:rPr lang="nl-BE" b="1" dirty="0">
                <a:solidFill>
                  <a:srgbClr val="C00000"/>
                </a:solidFill>
              </a:rPr>
            </a:br>
            <a:r>
              <a:rPr lang="nl-BE" b="1" dirty="0">
                <a:solidFill>
                  <a:srgbClr val="C00000"/>
                </a:solidFill>
              </a:rPr>
              <a:t>(‘W1_FINSTRESS1’ t.e.m. ‘W1_FINSTRESS3’)</a:t>
            </a:r>
          </a:p>
          <a:p>
            <a:pPr marL="1234350" lvl="1" indent="-514350">
              <a:buFont typeface="+mj-lt"/>
              <a:buAutoNum type="arabicPeriod"/>
            </a:pPr>
            <a:r>
              <a:rPr lang="nl-BE" b="1" dirty="0"/>
              <a:t>Welke rol?</a:t>
            </a:r>
            <a:endParaRPr lang="nl-BE" dirty="0"/>
          </a:p>
          <a:p>
            <a:pPr lvl="2"/>
            <a:r>
              <a:rPr lang="nl-BE" b="1" dirty="0">
                <a:solidFill>
                  <a:srgbClr val="C00000"/>
                </a:solidFill>
              </a:rPr>
              <a:t>Werksituatie partner : onafhankelijke variabele</a:t>
            </a:r>
          </a:p>
          <a:p>
            <a:pPr lvl="2"/>
            <a:r>
              <a:rPr lang="nl-BE" b="1" dirty="0">
                <a:solidFill>
                  <a:srgbClr val="C00000"/>
                </a:solidFill>
              </a:rPr>
              <a:t>Financiële stress: afhankelijke variabele</a:t>
            </a:r>
          </a:p>
          <a:p>
            <a:endParaRPr lang="nl-BE" dirty="0"/>
          </a:p>
          <a:p>
            <a:pPr marL="86400" indent="0">
              <a:buNone/>
            </a:pPr>
            <a:endParaRPr lang="nl-BE" b="1" dirty="0"/>
          </a:p>
        </p:txBody>
      </p:sp>
      <p:pic>
        <p:nvPicPr>
          <p:cNvPr id="9" name="Tijdelijke aanduiding voor inhoud 8">
            <a:extLst>
              <a:ext uri="{FF2B5EF4-FFF2-40B4-BE49-F238E27FC236}">
                <a16:creationId xmlns:a16="http://schemas.microsoft.com/office/drawing/2014/main" id="{92168C58-96C1-44F2-B04D-510D07AD0FB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2231688" y="3273426"/>
            <a:ext cx="3736974" cy="3736974"/>
          </a:xfrm>
        </p:spPr>
      </p:pic>
    </p:spTree>
    <p:extLst>
      <p:ext uri="{BB962C8B-B14F-4D97-AF65-F5344CB8AC3E}">
        <p14:creationId xmlns:p14="http://schemas.microsoft.com/office/powerpoint/2010/main" val="2951927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41</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1209" y="2244734"/>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41</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115746" y="3032447"/>
            <a:ext cx="8967231" cy="1588705"/>
          </a:xfrm>
          <a:prstGeom prst="rect">
            <a:avLst/>
          </a:prstGeom>
          <a:solidFill>
            <a:schemeClr val="bg1"/>
          </a:solidFill>
          <a:ln w="38100">
            <a:solidFill>
              <a:srgbClr val="DC8621"/>
            </a:solidFill>
          </a:ln>
        </p:spPr>
        <p:txBody>
          <a:bodyPr wrap="square" rtlCol="0">
            <a:spAutoFit/>
          </a:bodyPr>
          <a:lstStyle/>
          <a:p>
            <a:pPr>
              <a:lnSpc>
                <a:spcPct val="120000"/>
              </a:lnSpc>
            </a:pPr>
            <a:r>
              <a:rPr lang="nl-BE" sz="2800" b="1" dirty="0" err="1">
                <a:solidFill>
                  <a:srgbClr val="002060"/>
                </a:solidFill>
                <a:latin typeface="Verdana" panose="020B0604030504040204" pitchFamily="34" charset="0"/>
                <a:ea typeface="Verdana" panose="020B0604030504040204" pitchFamily="34" charset="0"/>
              </a:rPr>
              <a:t>One</a:t>
            </a:r>
            <a:r>
              <a:rPr lang="nl-BE" sz="2800" b="1" dirty="0">
                <a:solidFill>
                  <a:srgbClr val="002060"/>
                </a:solidFill>
                <a:latin typeface="Verdana" panose="020B0604030504040204" pitchFamily="34" charset="0"/>
                <a:ea typeface="Verdana" panose="020B0604030504040204" pitchFamily="34" charset="0"/>
              </a:rPr>
              <a:t>-way independent ANOVA, want onafhankelijke (verschillende) groepen in </a:t>
            </a:r>
            <a:r>
              <a:rPr lang="nl-BE" sz="2800" b="1" dirty="0" err="1">
                <a:solidFill>
                  <a:srgbClr val="002060"/>
                </a:solidFill>
                <a:latin typeface="Verdana" panose="020B0604030504040204" pitchFamily="34" charset="0"/>
                <a:ea typeface="Verdana" panose="020B0604030504040204" pitchFamily="34" charset="0"/>
              </a:rPr>
              <a:t>onafh</a:t>
            </a:r>
            <a:r>
              <a:rPr lang="nl-BE" sz="2800" b="1" dirty="0">
                <a:solidFill>
                  <a:srgbClr val="002060"/>
                </a:solidFill>
                <a:latin typeface="Verdana" panose="020B0604030504040204" pitchFamily="34" charset="0"/>
                <a:ea typeface="Verdana" panose="020B0604030504040204" pitchFamily="34" charset="0"/>
              </a:rPr>
              <a:t>. variabele werksituatie partner</a:t>
            </a:r>
          </a:p>
        </p:txBody>
      </p:sp>
    </p:spTree>
    <p:extLst>
      <p:ext uri="{BB962C8B-B14F-4D97-AF65-F5344CB8AC3E}">
        <p14:creationId xmlns:p14="http://schemas.microsoft.com/office/powerpoint/2010/main" val="252900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B6005DA-35B4-46A1-AFCF-2358F8084B32}"/>
              </a:ext>
            </a:extLst>
          </p:cNvPr>
          <p:cNvPicPr>
            <a:picLocks noChangeAspect="1"/>
          </p:cNvPicPr>
          <p:nvPr/>
        </p:nvPicPr>
        <p:blipFill>
          <a:blip r:embed="rId3"/>
          <a:stretch>
            <a:fillRect/>
          </a:stretch>
        </p:blipFill>
        <p:spPr>
          <a:xfrm>
            <a:off x="1479102" y="3031721"/>
            <a:ext cx="10736173" cy="1343212"/>
          </a:xfrm>
          <a:prstGeom prst="rect">
            <a:avLst/>
          </a:prstGeom>
        </p:spPr>
      </p:pic>
      <p:pic>
        <p:nvPicPr>
          <p:cNvPr id="9" name="Afbeelding 8">
            <a:extLst>
              <a:ext uri="{FF2B5EF4-FFF2-40B4-BE49-F238E27FC236}">
                <a16:creationId xmlns:a16="http://schemas.microsoft.com/office/drawing/2014/main" id="{A6832FFE-2934-4AFC-9EA2-7F61ABC8D4CC}"/>
              </a:ext>
            </a:extLst>
          </p:cNvPr>
          <p:cNvPicPr>
            <a:picLocks noChangeAspect="1"/>
          </p:cNvPicPr>
          <p:nvPr/>
        </p:nvPicPr>
        <p:blipFill>
          <a:blip r:embed="rId4"/>
          <a:stretch>
            <a:fillRect/>
          </a:stretch>
        </p:blipFill>
        <p:spPr>
          <a:xfrm>
            <a:off x="7531101" y="3550964"/>
            <a:ext cx="8837010" cy="592783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marL="1306800" lvl="2" indent="0">
              <a:buNone/>
            </a:pPr>
            <a:endParaRPr lang="nl-BE" dirty="0"/>
          </a:p>
          <a:p>
            <a:pPr lvl="2"/>
            <a:endParaRPr lang="nl-BE" dirty="0"/>
          </a:p>
          <a:p>
            <a:pPr lvl="2"/>
            <a:endParaRPr lang="nl-BE" dirty="0"/>
          </a:p>
          <a:p>
            <a:pPr lvl="2"/>
            <a:r>
              <a:rPr lang="nl-BE" b="1" dirty="0"/>
              <a:t>W1_ACT_partner</a:t>
            </a:r>
          </a:p>
          <a:p>
            <a:pPr lvl="3"/>
            <a:r>
              <a:rPr lang="nl-BE" dirty="0"/>
              <a:t>Enkel categorie 2 3 4 </a:t>
            </a:r>
            <a:br>
              <a:rPr lang="nl-BE" dirty="0"/>
            </a:br>
            <a:r>
              <a:rPr lang="nl-BE" dirty="0"/>
              <a:t>nodig, rest </a:t>
            </a:r>
            <a:r>
              <a:rPr lang="nl-BE" b="1" dirty="0"/>
              <a:t>uitfilteren</a:t>
            </a:r>
          </a:p>
          <a:p>
            <a:pPr lvl="2"/>
            <a:endParaRPr lang="nl-BE" dirty="0"/>
          </a:p>
          <a:p>
            <a:pPr marL="86400" indent="0">
              <a:buNone/>
            </a:pPr>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42</a:t>
            </a:fld>
            <a:endParaRPr lang="en-GB" noProof="0" dirty="0"/>
          </a:p>
        </p:txBody>
      </p:sp>
      <p:sp>
        <p:nvSpPr>
          <p:cNvPr id="10" name="Ovaal 9">
            <a:extLst>
              <a:ext uri="{FF2B5EF4-FFF2-40B4-BE49-F238E27FC236}">
                <a16:creationId xmlns:a16="http://schemas.microsoft.com/office/drawing/2014/main" id="{230CDAB1-2D39-405B-936F-882AAA24EBCB}"/>
              </a:ext>
            </a:extLst>
          </p:cNvPr>
          <p:cNvSpPr/>
          <p:nvPr/>
        </p:nvSpPr>
        <p:spPr>
          <a:xfrm>
            <a:off x="11486486" y="8636174"/>
            <a:ext cx="843109" cy="42080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ijdelijke aanduiding voor inhoud 6">
            <a:extLst>
              <a:ext uri="{FF2B5EF4-FFF2-40B4-BE49-F238E27FC236}">
                <a16:creationId xmlns:a16="http://schemas.microsoft.com/office/drawing/2014/main" id="{05B739B2-1C08-4F51-A559-34081E472F44}"/>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7858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238828"/>
          </a:xfrm>
        </p:spPr>
        <p:txBody>
          <a:bodyPr>
            <a:normAutofit/>
          </a:bodyPr>
          <a:lstStyle/>
          <a:p>
            <a:endParaRPr lang="nl-BE" dirty="0"/>
          </a:p>
          <a:p>
            <a:endParaRPr lang="nl-BE" dirty="0"/>
          </a:p>
          <a:p>
            <a:endParaRPr lang="nl-BE" dirty="0"/>
          </a:p>
          <a:p>
            <a:endParaRPr lang="nl-BE" dirty="0"/>
          </a:p>
          <a:p>
            <a:pPr marL="86400" indent="0">
              <a:buNone/>
            </a:pPr>
            <a:endParaRPr lang="nl-BE" dirty="0"/>
          </a:p>
          <a:p>
            <a:endParaRPr lang="nl-BE" dirty="0"/>
          </a:p>
          <a:p>
            <a:endParaRPr lang="nl-BE" dirty="0"/>
          </a:p>
          <a:p>
            <a:pPr lvl="1"/>
            <a:r>
              <a:rPr lang="nl-BE" b="1" dirty="0" err="1"/>
              <a:t>Missings</a:t>
            </a:r>
            <a:r>
              <a:rPr lang="nl-BE" dirty="0"/>
              <a:t>: </a:t>
            </a:r>
          </a:p>
          <a:p>
            <a:pPr lvl="2"/>
            <a:r>
              <a:rPr lang="nl-BE" dirty="0"/>
              <a:t>582 door mensen die niet in relatie zitten</a:t>
            </a:r>
          </a:p>
          <a:p>
            <a:pPr lvl="2"/>
            <a:r>
              <a:rPr lang="nl-BE" dirty="0"/>
              <a:t>724 door studenten die vragen rond financiële stress niet kregen</a:t>
            </a:r>
          </a:p>
          <a:p>
            <a:pPr lvl="2"/>
            <a:r>
              <a:rPr lang="nl-BE" b="1" dirty="0"/>
              <a:t>Uitfilteren</a:t>
            </a:r>
            <a:r>
              <a:rPr lang="nl-BE" dirty="0"/>
              <a:t>, zo exacte steekproefgrootte per categorie (belangrijk voor CLS)</a:t>
            </a:r>
          </a:p>
          <a:p>
            <a:pPr lvl="1"/>
            <a:endParaRPr lang="nl-BE" b="1" dirty="0"/>
          </a:p>
          <a:p>
            <a:pPr lvl="1"/>
            <a:r>
              <a:rPr lang="nl-BE" b="1" dirty="0"/>
              <a:t>Item 2</a:t>
            </a:r>
            <a:r>
              <a:rPr lang="nl-BE" dirty="0"/>
              <a:t>: moet omgekeerd, zodat hogere score = meer financiële stress</a:t>
            </a:r>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43</a:t>
            </a:fld>
            <a:endParaRPr lang="en-GB" noProof="0" dirty="0"/>
          </a:p>
        </p:txBody>
      </p:sp>
      <p:pic>
        <p:nvPicPr>
          <p:cNvPr id="4" name="Afbeelding 3">
            <a:extLst>
              <a:ext uri="{FF2B5EF4-FFF2-40B4-BE49-F238E27FC236}">
                <a16:creationId xmlns:a16="http://schemas.microsoft.com/office/drawing/2014/main" id="{D4C01360-41F6-4752-9C51-05CACE569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30" y="1495536"/>
            <a:ext cx="6810942" cy="3435607"/>
          </a:xfrm>
          <a:prstGeom prst="rect">
            <a:avLst/>
          </a:prstGeom>
        </p:spPr>
      </p:pic>
      <p:pic>
        <p:nvPicPr>
          <p:cNvPr id="8" name="Afbeelding 7">
            <a:extLst>
              <a:ext uri="{FF2B5EF4-FFF2-40B4-BE49-F238E27FC236}">
                <a16:creationId xmlns:a16="http://schemas.microsoft.com/office/drawing/2014/main" id="{728E0ED3-5979-4C4F-A6E3-DB1C94B98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450" y="2099046"/>
            <a:ext cx="6810940" cy="3435607"/>
          </a:xfrm>
          <a:prstGeom prst="rect">
            <a:avLst/>
          </a:prstGeom>
        </p:spPr>
      </p:pic>
      <p:pic>
        <p:nvPicPr>
          <p:cNvPr id="9" name="Afbeelding 8">
            <a:extLst>
              <a:ext uri="{FF2B5EF4-FFF2-40B4-BE49-F238E27FC236}">
                <a16:creationId xmlns:a16="http://schemas.microsoft.com/office/drawing/2014/main" id="{590B32F7-D34E-4194-AD31-E19277D7E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781" y="2679939"/>
            <a:ext cx="6974686" cy="3740407"/>
          </a:xfrm>
          <a:prstGeom prst="rect">
            <a:avLst/>
          </a:prstGeom>
        </p:spPr>
      </p:pic>
      <p:sp>
        <p:nvSpPr>
          <p:cNvPr id="12" name="Ovaal 11">
            <a:extLst>
              <a:ext uri="{FF2B5EF4-FFF2-40B4-BE49-F238E27FC236}">
                <a16:creationId xmlns:a16="http://schemas.microsoft.com/office/drawing/2014/main" id="{9276B424-781E-41F0-A106-80E749E32E64}"/>
              </a:ext>
            </a:extLst>
          </p:cNvPr>
          <p:cNvSpPr/>
          <p:nvPr/>
        </p:nvSpPr>
        <p:spPr>
          <a:xfrm>
            <a:off x="3314700" y="4292599"/>
            <a:ext cx="592555" cy="289379"/>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12">
            <a:extLst>
              <a:ext uri="{FF2B5EF4-FFF2-40B4-BE49-F238E27FC236}">
                <a16:creationId xmlns:a16="http://schemas.microsoft.com/office/drawing/2014/main" id="{04E18623-562B-4DEC-9A86-298A68E613D8}"/>
              </a:ext>
            </a:extLst>
          </p:cNvPr>
          <p:cNvSpPr/>
          <p:nvPr/>
        </p:nvSpPr>
        <p:spPr>
          <a:xfrm>
            <a:off x="7968568" y="4902200"/>
            <a:ext cx="592555" cy="289379"/>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Ovaal 13">
            <a:extLst>
              <a:ext uri="{FF2B5EF4-FFF2-40B4-BE49-F238E27FC236}">
                <a16:creationId xmlns:a16="http://schemas.microsoft.com/office/drawing/2014/main" id="{F1D7FDAF-9C99-4D42-B31D-BC229C1FEFDA}"/>
              </a:ext>
            </a:extLst>
          </p:cNvPr>
          <p:cNvSpPr/>
          <p:nvPr/>
        </p:nvSpPr>
        <p:spPr>
          <a:xfrm>
            <a:off x="13120846" y="5791199"/>
            <a:ext cx="592555" cy="289379"/>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9">
            <a:extLst>
              <a:ext uri="{FF2B5EF4-FFF2-40B4-BE49-F238E27FC236}">
                <a16:creationId xmlns:a16="http://schemas.microsoft.com/office/drawing/2014/main" id="{0277DEF7-613A-48B5-B5E3-52DC5DD41C98}"/>
              </a:ext>
            </a:extLst>
          </p:cNvPr>
          <p:cNvSpPr/>
          <p:nvPr/>
        </p:nvSpPr>
        <p:spPr>
          <a:xfrm>
            <a:off x="5048980" y="2104951"/>
            <a:ext cx="6254380" cy="574988"/>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30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238828"/>
          </a:xfrm>
        </p:spPr>
        <p:txBody>
          <a:bodyPr>
            <a:normAutofit/>
          </a:bodyPr>
          <a:lstStyle/>
          <a:p>
            <a:r>
              <a:rPr lang="nl-BE" b="1" i="1" dirty="0"/>
              <a:t>Select Cases</a:t>
            </a:r>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44</a:t>
            </a:fld>
            <a:endParaRPr lang="en-GB" noProof="0" dirty="0"/>
          </a:p>
        </p:txBody>
      </p:sp>
      <p:pic>
        <p:nvPicPr>
          <p:cNvPr id="3" name="Afbeelding 2">
            <a:extLst>
              <a:ext uri="{FF2B5EF4-FFF2-40B4-BE49-F238E27FC236}">
                <a16:creationId xmlns:a16="http://schemas.microsoft.com/office/drawing/2014/main" id="{41438BF4-BB64-4982-AB10-5FFE8EF8D6EF}"/>
              </a:ext>
            </a:extLst>
          </p:cNvPr>
          <p:cNvPicPr>
            <a:picLocks noChangeAspect="1"/>
          </p:cNvPicPr>
          <p:nvPr/>
        </p:nvPicPr>
        <p:blipFill rotWithShape="1">
          <a:blip r:embed="rId3"/>
          <a:srcRect b="24967"/>
          <a:stretch/>
        </p:blipFill>
        <p:spPr>
          <a:xfrm>
            <a:off x="822369" y="2533225"/>
            <a:ext cx="12656425" cy="4159675"/>
          </a:xfrm>
          <a:prstGeom prst="rect">
            <a:avLst/>
          </a:prstGeom>
        </p:spPr>
      </p:pic>
      <p:pic>
        <p:nvPicPr>
          <p:cNvPr id="7" name="Afbeelding 6">
            <a:extLst>
              <a:ext uri="{FF2B5EF4-FFF2-40B4-BE49-F238E27FC236}">
                <a16:creationId xmlns:a16="http://schemas.microsoft.com/office/drawing/2014/main" id="{68D8B415-3866-4970-AC46-1714FED6507B}"/>
              </a:ext>
            </a:extLst>
          </p:cNvPr>
          <p:cNvPicPr>
            <a:picLocks noChangeAspect="1"/>
          </p:cNvPicPr>
          <p:nvPr/>
        </p:nvPicPr>
        <p:blipFill>
          <a:blip r:embed="rId4"/>
          <a:stretch>
            <a:fillRect/>
          </a:stretch>
        </p:blipFill>
        <p:spPr>
          <a:xfrm>
            <a:off x="6748863" y="5449873"/>
            <a:ext cx="9514967" cy="3919959"/>
          </a:xfrm>
          <a:prstGeom prst="rect">
            <a:avLst/>
          </a:prstGeom>
        </p:spPr>
      </p:pic>
      <p:sp>
        <p:nvSpPr>
          <p:cNvPr id="16" name="Rectangle 9">
            <a:extLst>
              <a:ext uri="{FF2B5EF4-FFF2-40B4-BE49-F238E27FC236}">
                <a16:creationId xmlns:a16="http://schemas.microsoft.com/office/drawing/2014/main" id="{77D82E15-386C-408F-8976-CED85EBE8DF1}"/>
              </a:ext>
            </a:extLst>
          </p:cNvPr>
          <p:cNvSpPr/>
          <p:nvPr/>
        </p:nvSpPr>
        <p:spPr>
          <a:xfrm>
            <a:off x="3568700" y="2997200"/>
            <a:ext cx="8674100" cy="482600"/>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C21AB26-B018-42DF-87EF-88ACD48AB97C}"/>
              </a:ext>
            </a:extLst>
          </p:cNvPr>
          <p:cNvSpPr/>
          <p:nvPr/>
        </p:nvSpPr>
        <p:spPr>
          <a:xfrm>
            <a:off x="861851" y="3461175"/>
            <a:ext cx="2706849" cy="482600"/>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9491C3E1-6050-4099-87B6-AC0061286BA4}"/>
              </a:ext>
            </a:extLst>
          </p:cNvPr>
          <p:cNvSpPr/>
          <p:nvPr/>
        </p:nvSpPr>
        <p:spPr>
          <a:xfrm>
            <a:off x="3859881" y="3479800"/>
            <a:ext cx="1563019" cy="482600"/>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833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238828"/>
          </a:xfrm>
        </p:spPr>
        <p:txBody>
          <a:bodyPr>
            <a:normAutofit/>
          </a:bodyPr>
          <a:lstStyle/>
          <a:p>
            <a:r>
              <a:rPr lang="nl-BE" b="1" i="1" dirty="0" err="1"/>
              <a:t>Recode</a:t>
            </a:r>
            <a:r>
              <a:rPr lang="nl-BE" b="1" i="1" dirty="0"/>
              <a:t> &amp; </a:t>
            </a:r>
            <a:r>
              <a:rPr lang="nl-BE" b="1" i="1" dirty="0" err="1"/>
              <a:t>Compute</a:t>
            </a:r>
            <a:r>
              <a:rPr lang="nl-BE" b="1" i="1" dirty="0"/>
              <a:t> </a:t>
            </a:r>
            <a:r>
              <a:rPr lang="nl-BE" dirty="0"/>
              <a:t>financiële stress</a:t>
            </a:r>
            <a:endParaRPr lang="nl-BE" b="1" i="1"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45</a:t>
            </a:fld>
            <a:endParaRPr lang="en-GB" noProof="0" dirty="0"/>
          </a:p>
        </p:txBody>
      </p:sp>
      <p:pic>
        <p:nvPicPr>
          <p:cNvPr id="2" name="Afbeelding 1">
            <a:extLst>
              <a:ext uri="{FF2B5EF4-FFF2-40B4-BE49-F238E27FC236}">
                <a16:creationId xmlns:a16="http://schemas.microsoft.com/office/drawing/2014/main" id="{10FD5BFE-9EF4-4374-83B1-A2134A03015D}"/>
              </a:ext>
            </a:extLst>
          </p:cNvPr>
          <p:cNvPicPr>
            <a:picLocks noChangeAspect="1"/>
          </p:cNvPicPr>
          <p:nvPr/>
        </p:nvPicPr>
        <p:blipFill>
          <a:blip r:embed="rId2"/>
          <a:stretch>
            <a:fillRect/>
          </a:stretch>
        </p:blipFill>
        <p:spPr>
          <a:xfrm>
            <a:off x="964471" y="2631951"/>
            <a:ext cx="12168920" cy="2067049"/>
          </a:xfrm>
          <a:prstGeom prst="rect">
            <a:avLst/>
          </a:prstGeom>
        </p:spPr>
      </p:pic>
      <p:pic>
        <p:nvPicPr>
          <p:cNvPr id="4" name="Afbeelding 3">
            <a:extLst>
              <a:ext uri="{FF2B5EF4-FFF2-40B4-BE49-F238E27FC236}">
                <a16:creationId xmlns:a16="http://schemas.microsoft.com/office/drawing/2014/main" id="{9F1F3FDD-9B72-47A3-A13F-3731FD915698}"/>
              </a:ext>
            </a:extLst>
          </p:cNvPr>
          <p:cNvPicPr>
            <a:picLocks noChangeAspect="1"/>
          </p:cNvPicPr>
          <p:nvPr/>
        </p:nvPicPr>
        <p:blipFill>
          <a:blip r:embed="rId3"/>
          <a:stretch>
            <a:fillRect/>
          </a:stretch>
        </p:blipFill>
        <p:spPr>
          <a:xfrm>
            <a:off x="862871" y="4876800"/>
            <a:ext cx="12841363" cy="2609591"/>
          </a:xfrm>
          <a:prstGeom prst="rect">
            <a:avLst/>
          </a:prstGeom>
        </p:spPr>
      </p:pic>
    </p:spTree>
    <p:extLst>
      <p:ext uri="{BB962C8B-B14F-4D97-AF65-F5344CB8AC3E}">
        <p14:creationId xmlns:p14="http://schemas.microsoft.com/office/powerpoint/2010/main" val="175998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 </a:t>
            </a:r>
            <a:r>
              <a:rPr lang="nl-BE" dirty="0"/>
              <a:t>(</a:t>
            </a:r>
            <a:r>
              <a:rPr lang="nl-BE" dirty="0" err="1"/>
              <a:t>one</a:t>
            </a:r>
            <a:r>
              <a:rPr lang="nl-BE" dirty="0"/>
              <a:t>-way independent ANOVA):</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endParaRPr lang="nl-BE" dirty="0"/>
          </a:p>
          <a:p>
            <a:pPr marL="1821150" lvl="2" indent="-514350">
              <a:buFont typeface="+mj-lt"/>
              <a:buAutoNum type="arabicPeriod"/>
            </a:pPr>
            <a:r>
              <a:rPr lang="nl-BE" dirty="0"/>
              <a:t>Onafhankelijke groepen onderzoekseenheden</a:t>
            </a:r>
            <a:r>
              <a:rPr lang="nl-BE" b="1" dirty="0"/>
              <a:t>: oké</a:t>
            </a:r>
            <a:endParaRPr lang="nl-BE" dirty="0"/>
          </a:p>
          <a:p>
            <a:pPr marL="1821150" lvl="2" indent="-514350">
              <a:buFont typeface="+mj-lt"/>
              <a:buAutoNum type="arabicPeriod"/>
            </a:pPr>
            <a:r>
              <a:rPr lang="nl-BE" b="1" dirty="0"/>
              <a:t>Normaliteit</a:t>
            </a:r>
            <a:r>
              <a:rPr lang="nl-BE" dirty="0"/>
              <a:t>: </a:t>
            </a:r>
            <a:r>
              <a:rPr lang="nl-BE" dirty="0" err="1"/>
              <a:t>afh</a:t>
            </a:r>
            <a:r>
              <a:rPr lang="nl-BE" dirty="0"/>
              <a:t>. variabele binnen elke groep normaal verdeeld (of CLS: n &gt; 100 voor elke groep)</a:t>
            </a:r>
          </a:p>
          <a:p>
            <a:pPr marL="2393550" lvl="3" indent="-514350"/>
            <a:r>
              <a:rPr lang="nl-BE" dirty="0"/>
              <a:t>Oké: n kleinste groep = 128</a:t>
            </a:r>
          </a:p>
          <a:p>
            <a:pPr marL="1821150" lvl="2" indent="-514350">
              <a:buFont typeface="+mj-lt"/>
              <a:buAutoNum type="arabicPeriod"/>
            </a:pPr>
            <a:r>
              <a:rPr lang="nl-BE" b="1" dirty="0"/>
              <a:t>Homogeniteit van varianties</a:t>
            </a:r>
            <a:r>
              <a:rPr lang="nl-BE" dirty="0"/>
              <a:t>: gelijke varianties van </a:t>
            </a:r>
            <a:r>
              <a:rPr lang="nl-BE" dirty="0" err="1"/>
              <a:t>afh</a:t>
            </a:r>
            <a:r>
              <a:rPr lang="nl-BE" dirty="0"/>
              <a:t>. variabele in elke groep</a:t>
            </a:r>
          </a:p>
          <a:p>
            <a:pPr marL="2393550" lvl="3" indent="-514350"/>
            <a:r>
              <a:rPr lang="nl-BE" dirty="0">
                <a:highlight>
                  <a:srgbClr val="FFFF00"/>
                </a:highlight>
              </a:rPr>
              <a:t>Checken in SPSS-output</a:t>
            </a:r>
            <a:r>
              <a:rPr lang="nl-BE" dirty="0"/>
              <a:t>: </a:t>
            </a:r>
            <a:r>
              <a:rPr lang="nl-BE" b="1" dirty="0"/>
              <a:t>Levene toets</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46</a:t>
            </a:fld>
            <a:endParaRPr lang="en-GB" noProof="0" dirty="0"/>
          </a:p>
        </p:txBody>
      </p:sp>
    </p:spTree>
    <p:extLst>
      <p:ext uri="{BB962C8B-B14F-4D97-AF65-F5344CB8AC3E}">
        <p14:creationId xmlns:p14="http://schemas.microsoft.com/office/powerpoint/2010/main" val="587871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662527"/>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werksituatie van de partner en financiële stress: 						individuen ervaren gemiddeld evenveel financiële stress, onafhankelijk van de 					werksituatie van de partner</a:t>
                </a:r>
                <a:br>
                  <a:rPr lang="nl-BE" i="1" dirty="0"/>
                </a:br>
                <a:br>
                  <a:rPr lang="nl-BE" b="1" i="1" dirty="0"/>
                </a:br>
                <a:r>
                  <a:rPr lang="nl-BE" b="1" dirty="0"/>
                  <a:t>	H</a:t>
                </a:r>
                <a:r>
                  <a:rPr lang="nl-BE" b="1" baseline="-25000" dirty="0"/>
                  <a:t>A</a:t>
                </a:r>
                <a:r>
                  <a:rPr lang="nl-BE" b="1" dirty="0"/>
                  <a:t>:	</a:t>
                </a:r>
                <a:r>
                  <a:rPr lang="nl-BE" i="1" dirty="0"/>
                  <a:t>Er is een verband tussen werksituatie van de partner en financiële stress: 			 			bij minstens een van de drie verschillende werksituaties van de partner is de 					gemiddelde financiële stress hoger of lager.</a:t>
                </a:r>
              </a:p>
              <a:p>
                <a:pPr marL="720000" lvl="1" indent="0">
                  <a:buNone/>
                </a:pP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 .05, maar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Want n = 938 (&gt; 400)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2"/>
                <a:ext cx="16858641" cy="7662527"/>
              </a:xfrm>
              <a:blipFill>
                <a:blip r:embed="rId2"/>
                <a:stretch>
                  <a:fillRect l="-145" t="-477"/>
                </a:stretch>
              </a:blipFill>
            </p:spPr>
            <p:txBody>
              <a:bodyPr/>
              <a:lstStyle/>
              <a:p>
                <a:r>
                  <a:rPr lang="nl-BE">
                    <a:noFill/>
                  </a:rPr>
                  <a:t> </a:t>
                </a:r>
              </a:p>
            </p:txBody>
          </p:sp>
        </mc:Fallback>
      </mc:AlternateContent>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47</a:t>
            </a:fld>
            <a:endParaRPr lang="en-GB" noProof="0" dirty="0"/>
          </a:p>
        </p:txBody>
      </p:sp>
    </p:spTree>
    <p:extLst>
      <p:ext uri="{BB962C8B-B14F-4D97-AF65-F5344CB8AC3E}">
        <p14:creationId xmlns:p14="http://schemas.microsoft.com/office/powerpoint/2010/main" val="3229127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E69663AB-584E-4D60-AC6F-697472C25549}"/>
              </a:ext>
            </a:extLst>
          </p:cNvPr>
          <p:cNvPicPr>
            <a:picLocks noChangeAspect="1"/>
          </p:cNvPicPr>
          <p:nvPr/>
        </p:nvPicPr>
        <p:blipFill>
          <a:blip r:embed="rId3"/>
          <a:stretch>
            <a:fillRect/>
          </a:stretch>
        </p:blipFill>
        <p:spPr>
          <a:xfrm>
            <a:off x="5839677" y="4775200"/>
            <a:ext cx="11346033" cy="322371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5. </a:t>
            </a:r>
            <a:r>
              <a:rPr lang="nl-BE" dirty="0"/>
              <a:t>Toetsingsgrootheid en p-waarde berekenen</a:t>
            </a:r>
          </a:p>
          <a:p>
            <a:pPr lvl="1"/>
            <a:r>
              <a:rPr lang="nl-BE" dirty="0"/>
              <a:t>Efficiënt </a:t>
            </a:r>
            <a:r>
              <a:rPr lang="nl-BE" b="1" dirty="0"/>
              <a:t>via </a:t>
            </a:r>
            <a:r>
              <a:rPr lang="nl-BE" b="1" i="1" dirty="0"/>
              <a:t>Syntax</a:t>
            </a:r>
            <a:r>
              <a:rPr lang="nl-BE" i="1" dirty="0"/>
              <a:t>: </a:t>
            </a:r>
            <a:r>
              <a:rPr lang="nl-BE" dirty="0"/>
              <a:t>voorgaande kopiëren en aanpassen</a:t>
            </a:r>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endParaRPr lang="nl-BE" dirty="0"/>
          </a:p>
          <a:p>
            <a:pPr lvl="1"/>
            <a:r>
              <a:rPr lang="nl-BE" b="1" dirty="0"/>
              <a:t>Maar: </a:t>
            </a:r>
          </a:p>
          <a:p>
            <a:pPr lvl="2"/>
            <a:r>
              <a:rPr lang="nl-BE" b="1" dirty="0">
                <a:solidFill>
                  <a:srgbClr val="C00000"/>
                </a:solidFill>
                <a:highlight>
                  <a:srgbClr val="FFFF00"/>
                </a:highlight>
              </a:rPr>
              <a:t>Levene toets is </a:t>
            </a:r>
            <a:r>
              <a:rPr lang="nl-BE" b="1" dirty="0" err="1">
                <a:solidFill>
                  <a:srgbClr val="C00000"/>
                </a:solidFill>
                <a:highlight>
                  <a:srgbClr val="FFFF00"/>
                </a:highlight>
              </a:rPr>
              <a:t>sign</a:t>
            </a:r>
            <a:r>
              <a:rPr lang="nl-BE" b="1" dirty="0">
                <a:solidFill>
                  <a:srgbClr val="C00000"/>
                </a:solidFill>
                <a:highlight>
                  <a:srgbClr val="FFFF00"/>
                </a:highlight>
              </a:rPr>
              <a:t>.: Homogeniteitsassumptie niet voldaan</a:t>
            </a:r>
          </a:p>
          <a:p>
            <a:pPr lvl="2"/>
            <a:r>
              <a:rPr lang="nl-BE" b="1" dirty="0"/>
              <a:t>Kruskal-Wallis toets als alternatief!</a:t>
            </a:r>
            <a:endParaRPr lang="nl-BE" dirty="0"/>
          </a:p>
          <a:p>
            <a:endParaRPr lang="nl-BE" dirty="0"/>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48</a:t>
            </a:fld>
            <a:endParaRPr lang="en-GB" noProof="0" dirty="0"/>
          </a:p>
        </p:txBody>
      </p:sp>
      <p:pic>
        <p:nvPicPr>
          <p:cNvPr id="4" name="Afbeelding 3">
            <a:extLst>
              <a:ext uri="{FF2B5EF4-FFF2-40B4-BE49-F238E27FC236}">
                <a16:creationId xmlns:a16="http://schemas.microsoft.com/office/drawing/2014/main" id="{CDD7C4D8-A6C1-4A8D-8FE9-6F84BA304682}"/>
              </a:ext>
            </a:extLst>
          </p:cNvPr>
          <p:cNvPicPr>
            <a:picLocks noChangeAspect="1"/>
          </p:cNvPicPr>
          <p:nvPr/>
        </p:nvPicPr>
        <p:blipFill>
          <a:blip r:embed="rId4"/>
          <a:stretch>
            <a:fillRect/>
          </a:stretch>
        </p:blipFill>
        <p:spPr>
          <a:xfrm>
            <a:off x="1488425" y="3070678"/>
            <a:ext cx="7309486" cy="2872921"/>
          </a:xfrm>
          <a:prstGeom prst="rect">
            <a:avLst/>
          </a:prstGeom>
        </p:spPr>
      </p:pic>
      <p:sp>
        <p:nvSpPr>
          <p:cNvPr id="10" name="Rectangle 9">
            <a:extLst>
              <a:ext uri="{FF2B5EF4-FFF2-40B4-BE49-F238E27FC236}">
                <a16:creationId xmlns:a16="http://schemas.microsoft.com/office/drawing/2014/main" id="{2724E874-23E1-44FE-AAB8-524F5D4BBB8F}"/>
              </a:ext>
            </a:extLst>
          </p:cNvPr>
          <p:cNvSpPr/>
          <p:nvPr/>
        </p:nvSpPr>
        <p:spPr>
          <a:xfrm>
            <a:off x="11822781" y="5346700"/>
            <a:ext cx="1563019" cy="596899"/>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593DB15D-BDF0-4991-9AA9-F19EA245B3C4}"/>
              </a:ext>
            </a:extLst>
          </p:cNvPr>
          <p:cNvSpPr/>
          <p:nvPr/>
        </p:nvSpPr>
        <p:spPr>
          <a:xfrm>
            <a:off x="15913750" y="5981698"/>
            <a:ext cx="1161356" cy="46990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667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Terug naar assumptiecheck!</a:t>
            </a:r>
          </a:p>
          <a:p>
            <a:pPr lvl="1"/>
            <a:r>
              <a:rPr lang="nl-BE" dirty="0"/>
              <a:t>Kruskal-Wallis:</a:t>
            </a:r>
          </a:p>
          <a:p>
            <a:pPr marL="1821150" lvl="2" indent="-514350">
              <a:buFont typeface="+mj-lt"/>
              <a:buAutoNum type="arabicPeriod"/>
            </a:pPr>
            <a:r>
              <a:rPr lang="nl-BE" dirty="0"/>
              <a:t>Afhankelijke variabele = ordinaal of metrisch</a:t>
            </a:r>
          </a:p>
          <a:p>
            <a:pPr marL="2393550" lvl="3" indent="-514350"/>
            <a:r>
              <a:rPr lang="nl-BE" dirty="0"/>
              <a:t>Oké: financiële stress is ordinaal</a:t>
            </a:r>
          </a:p>
          <a:p>
            <a:pPr marL="1821150" lvl="2" indent="-514350">
              <a:buFont typeface="+mj-lt"/>
              <a:buAutoNum type="arabicPeriod"/>
            </a:pPr>
            <a:r>
              <a:rPr lang="nl-BE" dirty="0"/>
              <a:t>Onafhankelijke variabele = categorisch, minimum twee groepen</a:t>
            </a:r>
          </a:p>
          <a:p>
            <a:pPr marL="2393550" lvl="3" indent="-514350"/>
            <a:r>
              <a:rPr lang="nl-BE" dirty="0"/>
              <a:t>Oké: drie </a:t>
            </a:r>
            <a:r>
              <a:rPr lang="nl-BE" dirty="0" err="1"/>
              <a:t>categoriëen</a:t>
            </a:r>
            <a:endParaRPr lang="nl-BE" dirty="0"/>
          </a:p>
          <a:p>
            <a:pPr marL="1821150" lvl="2" indent="-514350">
              <a:buFont typeface="+mj-lt"/>
              <a:buAutoNum type="arabicPeriod"/>
            </a:pPr>
            <a:r>
              <a:rPr lang="nl-BE" dirty="0"/>
              <a:t>Onafhankelijke groepen onderzoekseenheden</a:t>
            </a:r>
          </a:p>
          <a:p>
            <a:pPr marL="2393550" lvl="3" indent="-514350"/>
            <a:r>
              <a:rPr lang="nl-BE" dirty="0"/>
              <a:t>Oké: </a:t>
            </a:r>
            <a:r>
              <a:rPr lang="nl-BE" dirty="0" err="1"/>
              <a:t>ongerelateerde</a:t>
            </a:r>
            <a:r>
              <a:rPr lang="nl-BE" dirty="0"/>
              <a:t> groepen</a:t>
            </a:r>
          </a:p>
          <a:p>
            <a:pPr marL="1234350" lvl="1" indent="-514350"/>
            <a:endParaRPr lang="nl-BE" dirty="0"/>
          </a:p>
          <a:p>
            <a:pPr marL="1234350" lvl="1" indent="-514350"/>
            <a:r>
              <a:rPr lang="nl-BE" b="1" dirty="0">
                <a:solidFill>
                  <a:srgbClr val="C00000"/>
                </a:solidFill>
              </a:rPr>
              <a:t>Minder streng</a:t>
            </a:r>
            <a:r>
              <a:rPr lang="nl-BE" dirty="0">
                <a:solidFill>
                  <a:srgbClr val="C00000"/>
                </a:solidFill>
              </a:rPr>
              <a:t>: geen assumptie van normaliteit of homogeniteit varianties!</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49</a:t>
            </a:fld>
            <a:endParaRPr lang="en-GB" noProof="0" dirty="0"/>
          </a:p>
        </p:txBody>
      </p:sp>
    </p:spTree>
    <p:extLst>
      <p:ext uri="{BB962C8B-B14F-4D97-AF65-F5344CB8AC3E}">
        <p14:creationId xmlns:p14="http://schemas.microsoft.com/office/powerpoint/2010/main" val="355441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a:xfrm>
                <a:off x="327069" y="1816272"/>
                <a:ext cx="16858641" cy="7327727"/>
              </a:xfrm>
            </p:spPr>
            <p:txBody>
              <a:bodyPr>
                <a:normAutofit/>
              </a:bodyPr>
              <a:lstStyle/>
              <a:p>
                <a:pPr marL="86400" indent="0">
                  <a:buNone/>
                </a:pPr>
                <a:r>
                  <a:rPr lang="nl-BE" b="1" dirty="0"/>
                  <a:t>Verschil tussen twee groepen toetsen</a:t>
                </a:r>
              </a:p>
              <a:p>
                <a:r>
                  <a:rPr lang="nl-BE" dirty="0"/>
                  <a:t>t-toetsen</a:t>
                </a:r>
              </a:p>
              <a:p>
                <a:pPr lvl="1"/>
                <a:r>
                  <a:rPr lang="nl-BE" dirty="0"/>
                  <a:t>Twee gemiddelden vergelijken</a:t>
                </a:r>
              </a:p>
              <a:p>
                <a:pPr lvl="1"/>
                <a:r>
                  <a:rPr lang="nl-NL" dirty="0"/>
                  <a:t>Hypothese: 		H</a:t>
                </a:r>
                <a:r>
                  <a:rPr lang="nl-NL" baseline="-25000" dirty="0"/>
                  <a:t>0</a:t>
                </a:r>
                <a:r>
                  <a:rPr lang="nl-NL"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NL" dirty="0"/>
                  <a:t>=</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 </a:t>
                </a:r>
                <a:br>
                  <a:rPr lang="nl-BE" baseline="-25000" dirty="0"/>
                </a:br>
                <a:r>
                  <a:rPr lang="nl-NL" dirty="0"/>
                  <a:t>							H</a:t>
                </a:r>
                <a:r>
                  <a:rPr lang="nl-NL" baseline="-25000" dirty="0"/>
                  <a:t>A</a:t>
                </a:r>
                <a:r>
                  <a:rPr lang="nl-NL"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NL" dirty="0"/>
                  <a:t>≠</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 </a:t>
                </a:r>
                <a:endParaRPr lang="nl-NL" baseline="-25000" dirty="0"/>
              </a:p>
              <a:p>
                <a:pPr marL="86400" indent="0">
                  <a:buNone/>
                </a:pPr>
                <a:r>
                  <a:rPr lang="nl-NL" b="1" dirty="0"/>
                  <a:t>Verschil tussen twee of meer groepen toetsen</a:t>
                </a:r>
                <a:endParaRPr lang="nl-BE" b="1" dirty="0"/>
              </a:p>
              <a:p>
                <a:r>
                  <a:rPr lang="nl-BE" b="1" dirty="0"/>
                  <a:t>Variantieanalyse of ANOVA (</a:t>
                </a:r>
                <a:r>
                  <a:rPr lang="nl-BE" b="1" u="sng" dirty="0"/>
                  <a:t>An</a:t>
                </a:r>
                <a:r>
                  <a:rPr lang="nl-BE" b="1" dirty="0"/>
                  <a:t>alysis </a:t>
                </a:r>
                <a:r>
                  <a:rPr lang="nl-BE" b="1" u="sng" dirty="0"/>
                  <a:t>O</a:t>
                </a:r>
                <a:r>
                  <a:rPr lang="nl-BE" b="1" dirty="0"/>
                  <a:t>f </a:t>
                </a:r>
                <a:r>
                  <a:rPr lang="nl-BE" b="1" u="sng" dirty="0" err="1"/>
                  <a:t>Va</a:t>
                </a:r>
                <a:r>
                  <a:rPr lang="nl-BE" b="1" dirty="0" err="1"/>
                  <a:t>riance</a:t>
                </a:r>
                <a:r>
                  <a:rPr lang="nl-BE" b="1" dirty="0"/>
                  <a:t>)</a:t>
                </a:r>
              </a:p>
              <a:p>
                <a:pPr lvl="1"/>
                <a:r>
                  <a:rPr lang="nl-BE" dirty="0"/>
                  <a:t>Varianties van twee of meer groepen vergelijken</a:t>
                </a:r>
              </a:p>
              <a:p>
                <a:pPr lvl="2"/>
                <a:r>
                  <a:rPr lang="nl-BE" dirty="0"/>
                  <a:t>Hiermee uitspraken doen over de gemiddelden van die groepen</a:t>
                </a:r>
              </a:p>
              <a:p>
                <a:pPr lvl="1"/>
                <a:r>
                  <a:rPr lang="nl-NL" dirty="0"/>
                  <a:t>Hypothese: 		H</a:t>
                </a:r>
                <a:r>
                  <a:rPr lang="nl-NL" baseline="-25000" dirty="0"/>
                  <a:t>0</a:t>
                </a:r>
                <a:r>
                  <a:rPr lang="nl-NL"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1 </a:t>
                </a:r>
                <a:r>
                  <a:rPr lang="nl-NL" dirty="0"/>
                  <a:t>=</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BE" baseline="-25000" dirty="0"/>
                  <a:t>2 </a:t>
                </a:r>
                <a:r>
                  <a:rPr lang="nl-NL" dirty="0">
                    <a:sym typeface="Symbol" panose="05050102010706020507" pitchFamily="18" charset="2"/>
                  </a:rPr>
                  <a:t>	= … =</a:t>
                </a:r>
                <a:r>
                  <a:rPr lang="nl-BE" dirty="0"/>
                  <a:t> </a:t>
                </a:r>
                <a14:m>
                  <m:oMath xmlns:m="http://schemas.openxmlformats.org/officeDocument/2006/math">
                    <m:acc>
                      <m:accPr>
                        <m:chr m:val="̅"/>
                        <m:ctrlPr>
                          <a:rPr lang="nl-BE" i="1">
                            <a:latin typeface="Cambria Math" panose="02040503050406030204" pitchFamily="18" charset="0"/>
                          </a:rPr>
                        </m:ctrlPr>
                      </m:accPr>
                      <m:e>
                        <m:r>
                          <a:rPr lang="nl-BE" i="1">
                            <a:latin typeface="Cambria Math" panose="02040503050406030204" pitchFamily="18" charset="0"/>
                          </a:rPr>
                          <m:t>𝑋</m:t>
                        </m:r>
                      </m:e>
                    </m:acc>
                  </m:oMath>
                </a14:m>
                <a:r>
                  <a:rPr lang="nl-NL" baseline="-25000" dirty="0">
                    <a:sym typeface="Symbol" panose="05050102010706020507" pitchFamily="18" charset="2"/>
                  </a:rPr>
                  <a:t>n</a:t>
                </a:r>
                <a:r>
                  <a:rPr lang="nl-NL" dirty="0">
                    <a:sym typeface="Symbol" panose="05050102010706020507" pitchFamily="18" charset="2"/>
                  </a:rPr>
                  <a:t>		met n = aantal groepen</a:t>
                </a:r>
                <a:endParaRPr lang="nl-NL" baseline="-25000" dirty="0"/>
              </a:p>
              <a:p>
                <a:pPr lvl="2"/>
                <a:endParaRPr lang="nl-NL" baseline="-25000" dirty="0"/>
              </a:p>
              <a:p>
                <a:pPr marL="86400" indent="0">
                  <a:buNone/>
                </a:pPr>
                <a:r>
                  <a:rPr lang="nl-NL" dirty="0"/>
                  <a:t>									H</a:t>
                </a:r>
                <a:r>
                  <a:rPr lang="nl-NL" baseline="-25000" dirty="0"/>
                  <a:t>A</a:t>
                </a:r>
                <a:r>
                  <a:rPr lang="nl-NL" dirty="0"/>
                  <a:t>: </a:t>
                </a:r>
                <a:r>
                  <a:rPr lang="nl-NL" dirty="0">
                    <a:sym typeface="Symbol" panose="05050102010706020507" pitchFamily="18" charset="2"/>
                  </a:rPr>
                  <a:t> Niet alle gemiddelden zijn gelijk aan elkaar</a:t>
                </a:r>
                <a:endParaRPr lang="nl-NL" baseline="-25000" dirty="0"/>
              </a:p>
            </p:txBody>
          </p:sp>
        </mc:Choice>
        <mc:Fallback xmlns="">
          <p:sp>
            <p:nvSpPr>
              <p:cNvPr id="3" name="Tijdelijke aanduiding voor inhoud 2">
                <a:extLst>
                  <a:ext uri="{FF2B5EF4-FFF2-40B4-BE49-F238E27FC236}">
                    <a16:creationId xmlns:a16="http://schemas.microsoft.com/office/drawing/2014/main" id="{B79653B5-31CC-4B30-84DF-73319A19B7F6}"/>
                  </a:ext>
                </a:extLst>
              </p:cNvPr>
              <p:cNvSpPr>
                <a:spLocks noGrp="1" noRot="1" noChangeAspect="1" noMove="1" noResize="1" noEditPoints="1" noAdjustHandles="1" noChangeArrowheads="1" noChangeShapeType="1" noTextEdit="1"/>
              </p:cNvSpPr>
              <p:nvPr>
                <p:ph idx="1"/>
              </p:nvPr>
            </p:nvSpPr>
            <p:spPr>
              <a:xfrm>
                <a:off x="327069" y="1816272"/>
                <a:ext cx="16858641" cy="7327727"/>
              </a:xfrm>
              <a:blipFill>
                <a:blip r:embed="rId3"/>
                <a:stretch>
                  <a:fillRect l="-253" t="-499"/>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
        <p:nvSpPr>
          <p:cNvPr id="5" name="Tijdelijke aanduiding voor inhoud 4">
            <a:extLst>
              <a:ext uri="{FF2B5EF4-FFF2-40B4-BE49-F238E27FC236}">
                <a16:creationId xmlns:a16="http://schemas.microsoft.com/office/drawing/2014/main" id="{3807F7A6-2B20-426F-A58D-B06A18042E0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57504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2D8547B7-780D-44A6-AAE1-AA5799880F5A}"/>
              </a:ext>
            </a:extLst>
          </p:cNvPr>
          <p:cNvPicPr>
            <a:picLocks noChangeAspect="1"/>
          </p:cNvPicPr>
          <p:nvPr/>
        </p:nvPicPr>
        <p:blipFill>
          <a:blip r:embed="rId2"/>
          <a:stretch>
            <a:fillRect/>
          </a:stretch>
        </p:blipFill>
        <p:spPr>
          <a:xfrm>
            <a:off x="6978126" y="2842202"/>
            <a:ext cx="9154516" cy="6882169"/>
          </a:xfrm>
          <a:prstGeom prst="rect">
            <a:avLst/>
          </a:prstGeom>
        </p:spPr>
      </p:pic>
      <p:pic>
        <p:nvPicPr>
          <p:cNvPr id="2" name="Afbeelding 1">
            <a:extLst>
              <a:ext uri="{FF2B5EF4-FFF2-40B4-BE49-F238E27FC236}">
                <a16:creationId xmlns:a16="http://schemas.microsoft.com/office/drawing/2014/main" id="{FAE48E9C-E493-46ED-B112-7D9089089A3B}"/>
              </a:ext>
            </a:extLst>
          </p:cNvPr>
          <p:cNvPicPr>
            <a:picLocks noChangeAspect="1"/>
          </p:cNvPicPr>
          <p:nvPr/>
        </p:nvPicPr>
        <p:blipFill rotWithShape="1">
          <a:blip r:embed="rId3"/>
          <a:srcRect l="33571"/>
          <a:stretch/>
        </p:blipFill>
        <p:spPr>
          <a:xfrm>
            <a:off x="932665" y="2975966"/>
            <a:ext cx="5425345" cy="593252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Kruskal-Wallis toets in SPSS: </a:t>
            </a:r>
            <a:br>
              <a:rPr lang="nl-BE" b="1" dirty="0"/>
            </a:br>
            <a:r>
              <a:rPr lang="nl-BE" i="1" dirty="0" err="1">
                <a:sym typeface="Wingdings" panose="05000000000000000000" pitchFamily="2" charset="2"/>
              </a:rPr>
              <a:t>Analyze</a:t>
            </a:r>
            <a:r>
              <a:rPr lang="nl-BE" i="1" dirty="0"/>
              <a:t> ›› </a:t>
            </a:r>
            <a:r>
              <a:rPr lang="nl-BE" i="1" dirty="0" err="1"/>
              <a:t>Nonparametric</a:t>
            </a:r>
            <a:r>
              <a:rPr lang="nl-BE" i="1" dirty="0"/>
              <a:t> Tests›› Independent Samples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5608907" y="7661863"/>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9192904" y="5825316"/>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grpSp>
        <p:nvGrpSpPr>
          <p:cNvPr id="28" name="Groep 27">
            <a:extLst>
              <a:ext uri="{FF2B5EF4-FFF2-40B4-BE49-F238E27FC236}">
                <a16:creationId xmlns:a16="http://schemas.microsoft.com/office/drawing/2014/main" id="{934B43BD-5546-4994-9FB6-47934D7E33A3}"/>
              </a:ext>
            </a:extLst>
          </p:cNvPr>
          <p:cNvGrpSpPr/>
          <p:nvPr/>
        </p:nvGrpSpPr>
        <p:grpSpPr>
          <a:xfrm>
            <a:off x="7839766" y="3470626"/>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50</a:t>
            </a:fld>
            <a:endParaRPr lang="en-GB" noProof="0" dirty="0"/>
          </a:p>
        </p:txBody>
      </p:sp>
      <p:sp>
        <p:nvSpPr>
          <p:cNvPr id="7" name="Tijdelijke aanduiding voor inhoud 6">
            <a:extLst>
              <a:ext uri="{FF2B5EF4-FFF2-40B4-BE49-F238E27FC236}">
                <a16:creationId xmlns:a16="http://schemas.microsoft.com/office/drawing/2014/main" id="{413BF67B-45EB-4601-98D0-A780E2E22074}"/>
              </a:ext>
            </a:extLst>
          </p:cNvPr>
          <p:cNvSpPr>
            <a:spLocks noGrp="1"/>
          </p:cNvSpPr>
          <p:nvPr>
            <p:ph idx="13"/>
          </p:nvPr>
        </p:nvSpPr>
        <p:spPr/>
        <p:txBody>
          <a:bodyPr/>
          <a:lstStyle/>
          <a:p>
            <a:endParaRPr lang="nl-BE"/>
          </a:p>
        </p:txBody>
      </p:sp>
      <p:sp>
        <p:nvSpPr>
          <p:cNvPr id="17" name="Rectangle 9">
            <a:extLst>
              <a:ext uri="{FF2B5EF4-FFF2-40B4-BE49-F238E27FC236}">
                <a16:creationId xmlns:a16="http://schemas.microsoft.com/office/drawing/2014/main" id="{EF07181D-F894-4E76-9786-47C05181338F}"/>
              </a:ext>
            </a:extLst>
          </p:cNvPr>
          <p:cNvSpPr/>
          <p:nvPr/>
        </p:nvSpPr>
        <p:spPr>
          <a:xfrm>
            <a:off x="7765962" y="3232597"/>
            <a:ext cx="476518" cy="35281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396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Kruskal-Wallis toets in SPSS: </a:t>
            </a:r>
            <a:br>
              <a:rPr lang="nl-BE" b="1" dirty="0"/>
            </a:br>
            <a:endParaRPr lang="nl-BE" i="1" dirty="0"/>
          </a:p>
          <a:p>
            <a:pPr marL="720000" lvl="1" indent="0">
              <a:buNone/>
            </a:pPr>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51</a:t>
            </a:fld>
            <a:endParaRPr lang="en-GB" noProof="0" dirty="0"/>
          </a:p>
        </p:txBody>
      </p:sp>
      <p:sp>
        <p:nvSpPr>
          <p:cNvPr id="7" name="Tijdelijke aanduiding voor inhoud 6">
            <a:extLst>
              <a:ext uri="{FF2B5EF4-FFF2-40B4-BE49-F238E27FC236}">
                <a16:creationId xmlns:a16="http://schemas.microsoft.com/office/drawing/2014/main" id="{413BF67B-45EB-4601-98D0-A780E2E22074}"/>
              </a:ext>
            </a:extLst>
          </p:cNvPr>
          <p:cNvSpPr>
            <a:spLocks noGrp="1"/>
          </p:cNvSpPr>
          <p:nvPr>
            <p:ph idx="13"/>
          </p:nvPr>
        </p:nvSpPr>
        <p:spPr/>
        <p:txBody>
          <a:bodyPr/>
          <a:lstStyle/>
          <a:p>
            <a:endParaRPr lang="nl-BE"/>
          </a:p>
        </p:txBody>
      </p:sp>
      <p:pic>
        <p:nvPicPr>
          <p:cNvPr id="17" name="Afbeelding 16">
            <a:extLst>
              <a:ext uri="{FF2B5EF4-FFF2-40B4-BE49-F238E27FC236}">
                <a16:creationId xmlns:a16="http://schemas.microsoft.com/office/drawing/2014/main" id="{97475F0C-C47C-4C92-A4CC-21D82FFE493D}"/>
              </a:ext>
            </a:extLst>
          </p:cNvPr>
          <p:cNvPicPr>
            <a:picLocks noChangeAspect="1"/>
          </p:cNvPicPr>
          <p:nvPr/>
        </p:nvPicPr>
        <p:blipFill>
          <a:blip r:embed="rId2"/>
          <a:stretch>
            <a:fillRect/>
          </a:stretch>
        </p:blipFill>
        <p:spPr>
          <a:xfrm>
            <a:off x="1563337" y="2552627"/>
            <a:ext cx="9414306" cy="7077474"/>
          </a:xfrm>
          <a:prstGeom prst="rect">
            <a:avLst/>
          </a:prstGeom>
        </p:spPr>
      </p:pic>
      <p:grpSp>
        <p:nvGrpSpPr>
          <p:cNvPr id="13" name="Groep 12">
            <a:extLst>
              <a:ext uri="{FF2B5EF4-FFF2-40B4-BE49-F238E27FC236}">
                <a16:creationId xmlns:a16="http://schemas.microsoft.com/office/drawing/2014/main" id="{74848B95-A8B6-4190-8A76-5925125ED4B9}"/>
              </a:ext>
            </a:extLst>
          </p:cNvPr>
          <p:cNvGrpSpPr/>
          <p:nvPr/>
        </p:nvGrpSpPr>
        <p:grpSpPr>
          <a:xfrm>
            <a:off x="5215613" y="4688599"/>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4069521" y="4494981"/>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4129852" y="7784633"/>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5215613" y="7504737"/>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21" name="Groep 20">
            <a:extLst>
              <a:ext uri="{FF2B5EF4-FFF2-40B4-BE49-F238E27FC236}">
                <a16:creationId xmlns:a16="http://schemas.microsoft.com/office/drawing/2014/main" id="{20A981D7-A7E5-4D73-AF05-171DE94228AE}"/>
              </a:ext>
            </a:extLst>
          </p:cNvPr>
          <p:cNvGrpSpPr/>
          <p:nvPr/>
        </p:nvGrpSpPr>
        <p:grpSpPr>
          <a:xfrm>
            <a:off x="3470998" y="2872161"/>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pic>
        <p:nvPicPr>
          <p:cNvPr id="18" name="Afbeelding 17">
            <a:extLst>
              <a:ext uri="{FF2B5EF4-FFF2-40B4-BE49-F238E27FC236}">
                <a16:creationId xmlns:a16="http://schemas.microsoft.com/office/drawing/2014/main" id="{C48F5172-9C46-43FF-8D56-C80395FB9545}"/>
              </a:ext>
            </a:extLst>
          </p:cNvPr>
          <p:cNvPicPr>
            <a:picLocks noChangeAspect="1"/>
          </p:cNvPicPr>
          <p:nvPr/>
        </p:nvPicPr>
        <p:blipFill>
          <a:blip r:embed="rId3"/>
          <a:stretch>
            <a:fillRect/>
          </a:stretch>
        </p:blipFill>
        <p:spPr>
          <a:xfrm>
            <a:off x="7810626" y="1709085"/>
            <a:ext cx="9414306" cy="7077474"/>
          </a:xfrm>
          <a:prstGeom prst="rect">
            <a:avLst/>
          </a:prstGeom>
        </p:spPr>
      </p:pic>
      <p:grpSp>
        <p:nvGrpSpPr>
          <p:cNvPr id="26" name="Groep 25">
            <a:extLst>
              <a:ext uri="{FF2B5EF4-FFF2-40B4-BE49-F238E27FC236}">
                <a16:creationId xmlns:a16="http://schemas.microsoft.com/office/drawing/2014/main" id="{9D5645BC-CD74-4587-95BD-3153464CB681}"/>
              </a:ext>
            </a:extLst>
          </p:cNvPr>
          <p:cNvGrpSpPr/>
          <p:nvPr/>
        </p:nvGrpSpPr>
        <p:grpSpPr>
          <a:xfrm>
            <a:off x="9286016" y="3184506"/>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grpSp>
        <p:nvGrpSpPr>
          <p:cNvPr id="34" name="Groep 33">
            <a:extLst>
              <a:ext uri="{FF2B5EF4-FFF2-40B4-BE49-F238E27FC236}">
                <a16:creationId xmlns:a16="http://schemas.microsoft.com/office/drawing/2014/main" id="{6FDF478C-FC3E-4BEE-88D3-5B0B9FFFDC48}"/>
              </a:ext>
            </a:extLst>
          </p:cNvPr>
          <p:cNvGrpSpPr/>
          <p:nvPr/>
        </p:nvGrpSpPr>
        <p:grpSpPr>
          <a:xfrm>
            <a:off x="12160341" y="3672033"/>
            <a:ext cx="1094875" cy="511615"/>
            <a:chOff x="11574378" y="2683042"/>
            <a:chExt cx="1094875" cy="511615"/>
          </a:xfrm>
        </p:grpSpPr>
        <p:sp>
          <p:nvSpPr>
            <p:cNvPr id="35" name="Ovaal 34">
              <a:extLst>
                <a:ext uri="{FF2B5EF4-FFF2-40B4-BE49-F238E27FC236}">
                  <a16:creationId xmlns:a16="http://schemas.microsoft.com/office/drawing/2014/main" id="{95C4C605-E72A-410E-9F38-B2218BB431B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85465627-F022-483D-9DD4-57440E253A9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37" name="Groep 36">
            <a:extLst>
              <a:ext uri="{FF2B5EF4-FFF2-40B4-BE49-F238E27FC236}">
                <a16:creationId xmlns:a16="http://schemas.microsoft.com/office/drawing/2014/main" id="{E3607332-2674-4D19-B15C-3E287D6C8AE8}"/>
              </a:ext>
            </a:extLst>
          </p:cNvPr>
          <p:cNvGrpSpPr/>
          <p:nvPr/>
        </p:nvGrpSpPr>
        <p:grpSpPr>
          <a:xfrm>
            <a:off x="11279164" y="8128811"/>
            <a:ext cx="1082842" cy="422488"/>
            <a:chOff x="11514910" y="2748081"/>
            <a:chExt cx="1082842" cy="422488"/>
          </a:xfrm>
        </p:grpSpPr>
        <p:sp>
          <p:nvSpPr>
            <p:cNvPr id="38" name="Ovaal 37">
              <a:extLst>
                <a:ext uri="{FF2B5EF4-FFF2-40B4-BE49-F238E27FC236}">
                  <a16:creationId xmlns:a16="http://schemas.microsoft.com/office/drawing/2014/main" id="{9115E6CC-A493-4491-8081-8C7183EDE97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8410A977-852D-4354-9AAD-6756D0529388}"/>
                </a:ext>
              </a:extLst>
            </p:cNvPr>
            <p:cNvSpPr txBox="1"/>
            <p:nvPr/>
          </p:nvSpPr>
          <p:spPr>
            <a:xfrm>
              <a:off x="11514910"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p>
          </p:txBody>
        </p:sp>
      </p:grpSp>
      <p:sp>
        <p:nvSpPr>
          <p:cNvPr id="40" name="Rectangle 9">
            <a:extLst>
              <a:ext uri="{FF2B5EF4-FFF2-40B4-BE49-F238E27FC236}">
                <a16:creationId xmlns:a16="http://schemas.microsoft.com/office/drawing/2014/main" id="{30160DB2-2AB2-41A0-A076-7FBA1444F480}"/>
              </a:ext>
            </a:extLst>
          </p:cNvPr>
          <p:cNvSpPr/>
          <p:nvPr/>
        </p:nvSpPr>
        <p:spPr>
          <a:xfrm>
            <a:off x="2876919" y="3008098"/>
            <a:ext cx="550168" cy="34299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ep 40">
            <a:extLst>
              <a:ext uri="{FF2B5EF4-FFF2-40B4-BE49-F238E27FC236}">
                <a16:creationId xmlns:a16="http://schemas.microsoft.com/office/drawing/2014/main" id="{E57CFF0C-D601-423D-B2D7-878675FAD149}"/>
              </a:ext>
            </a:extLst>
          </p:cNvPr>
          <p:cNvGrpSpPr/>
          <p:nvPr/>
        </p:nvGrpSpPr>
        <p:grpSpPr>
          <a:xfrm>
            <a:off x="1307992" y="3429199"/>
            <a:ext cx="1094875" cy="511615"/>
            <a:chOff x="11574378" y="2683042"/>
            <a:chExt cx="1094875" cy="511615"/>
          </a:xfrm>
        </p:grpSpPr>
        <p:sp>
          <p:nvSpPr>
            <p:cNvPr id="42" name="Ovaal 41">
              <a:extLst>
                <a:ext uri="{FF2B5EF4-FFF2-40B4-BE49-F238E27FC236}">
                  <a16:creationId xmlns:a16="http://schemas.microsoft.com/office/drawing/2014/main" id="{FDD05121-15BC-406A-94BB-1BDFBBF7D9F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29F04A78-E0A7-4215-84C3-9084EBA0075F}"/>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spTree>
    <p:extLst>
      <p:ext uri="{BB962C8B-B14F-4D97-AF65-F5344CB8AC3E}">
        <p14:creationId xmlns:p14="http://schemas.microsoft.com/office/powerpoint/2010/main" val="400867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Afbeelding 20">
            <a:extLst>
              <a:ext uri="{FF2B5EF4-FFF2-40B4-BE49-F238E27FC236}">
                <a16:creationId xmlns:a16="http://schemas.microsoft.com/office/drawing/2014/main" id="{8EE7F317-A8C9-4769-9D98-5BDCE18B80DC}"/>
              </a:ext>
            </a:extLst>
          </p:cNvPr>
          <p:cNvPicPr>
            <a:picLocks noChangeAspect="1"/>
          </p:cNvPicPr>
          <p:nvPr/>
        </p:nvPicPr>
        <p:blipFill>
          <a:blip r:embed="rId3"/>
          <a:stretch>
            <a:fillRect/>
          </a:stretch>
        </p:blipFill>
        <p:spPr>
          <a:xfrm>
            <a:off x="1876954" y="7855126"/>
            <a:ext cx="15007627" cy="1560682"/>
          </a:xfrm>
          <a:prstGeom prst="rect">
            <a:avLst/>
          </a:prstGeom>
        </p:spPr>
      </p:pic>
      <p:pic>
        <p:nvPicPr>
          <p:cNvPr id="9" name="Afbeelding 8">
            <a:extLst>
              <a:ext uri="{FF2B5EF4-FFF2-40B4-BE49-F238E27FC236}">
                <a16:creationId xmlns:a16="http://schemas.microsoft.com/office/drawing/2014/main" id="{CCB16B9E-EE2E-4CC6-85EF-72FCE795EEA5}"/>
              </a:ext>
            </a:extLst>
          </p:cNvPr>
          <p:cNvPicPr>
            <a:picLocks noChangeAspect="1"/>
          </p:cNvPicPr>
          <p:nvPr/>
        </p:nvPicPr>
        <p:blipFill>
          <a:blip r:embed="rId4"/>
          <a:stretch>
            <a:fillRect/>
          </a:stretch>
        </p:blipFill>
        <p:spPr>
          <a:xfrm>
            <a:off x="1547570" y="1506119"/>
            <a:ext cx="15666397" cy="6134830"/>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Kruskal-Wallis toets in SPSS</a:t>
            </a:r>
          </a:p>
          <a:p>
            <a:pPr lvl="1"/>
            <a:r>
              <a:rPr lang="nl-BE" b="1" i="1" dirty="0">
                <a:solidFill>
                  <a:schemeClr val="accent5">
                    <a:lumMod val="50000"/>
                  </a:schemeClr>
                </a:solidFill>
              </a:rPr>
              <a:t>Syntax </a:t>
            </a:r>
            <a:r>
              <a:rPr lang="nl-BE" b="1" dirty="0">
                <a:solidFill>
                  <a:schemeClr val="accent5">
                    <a:lumMod val="50000"/>
                  </a:schemeClr>
                </a:solidFill>
              </a:rPr>
              <a:t>en output:</a:t>
            </a:r>
          </a:p>
          <a:p>
            <a:pPr lvl="1"/>
            <a:endParaRPr lang="nl-BE" b="1" dirty="0"/>
          </a:p>
          <a:p>
            <a:pPr lvl="1"/>
            <a:endParaRPr lang="nl-BE" b="1" dirty="0"/>
          </a:p>
          <a:p>
            <a:pPr lvl="1"/>
            <a:endParaRPr lang="nl-BE" b="1" dirty="0"/>
          </a:p>
          <a:p>
            <a:pPr lvl="1"/>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52</a:t>
            </a:fld>
            <a:endParaRPr lang="en-GB" noProof="0" dirty="0"/>
          </a:p>
        </p:txBody>
      </p:sp>
      <p:sp>
        <p:nvSpPr>
          <p:cNvPr id="14" name="Rechthoek 13">
            <a:extLst>
              <a:ext uri="{FF2B5EF4-FFF2-40B4-BE49-F238E27FC236}">
                <a16:creationId xmlns:a16="http://schemas.microsoft.com/office/drawing/2014/main" id="{5AF9AA3D-8805-441E-884E-9058286A2161}"/>
              </a:ext>
            </a:extLst>
          </p:cNvPr>
          <p:cNvSpPr/>
          <p:nvPr/>
        </p:nvSpPr>
        <p:spPr>
          <a:xfrm>
            <a:off x="1737360" y="5728809"/>
            <a:ext cx="5219699" cy="37450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3C6432F7-DEE5-4D60-B276-F5BAD98E211C}"/>
              </a:ext>
            </a:extLst>
          </p:cNvPr>
          <p:cNvSpPr/>
          <p:nvPr/>
        </p:nvSpPr>
        <p:spPr>
          <a:xfrm>
            <a:off x="7854401" y="7178818"/>
            <a:ext cx="8409429" cy="29637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a:extLst>
              <a:ext uri="{FF2B5EF4-FFF2-40B4-BE49-F238E27FC236}">
                <a16:creationId xmlns:a16="http://schemas.microsoft.com/office/drawing/2014/main" id="{192A5289-1FF6-41FE-B1B4-E38D05FE9094}"/>
              </a:ext>
            </a:extLst>
          </p:cNvPr>
          <p:cNvSpPr/>
          <p:nvPr/>
        </p:nvSpPr>
        <p:spPr>
          <a:xfrm>
            <a:off x="1737361" y="6537960"/>
            <a:ext cx="5219700" cy="53430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hthoek 23">
            <a:extLst>
              <a:ext uri="{FF2B5EF4-FFF2-40B4-BE49-F238E27FC236}">
                <a16:creationId xmlns:a16="http://schemas.microsoft.com/office/drawing/2014/main" id="{4FA48D1D-1D46-49EC-A82B-8681B14A90E5}"/>
              </a:ext>
            </a:extLst>
          </p:cNvPr>
          <p:cNvSpPr/>
          <p:nvPr/>
        </p:nvSpPr>
        <p:spPr>
          <a:xfrm>
            <a:off x="7720476" y="1816273"/>
            <a:ext cx="2779884" cy="29637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ijdelijke aanduiding voor inhoud 6">
            <a:extLst>
              <a:ext uri="{FF2B5EF4-FFF2-40B4-BE49-F238E27FC236}">
                <a16:creationId xmlns:a16="http://schemas.microsoft.com/office/drawing/2014/main" id="{6B4B8D54-8655-454B-8767-B7F8565A6061}"/>
              </a:ext>
            </a:extLst>
          </p:cNvPr>
          <p:cNvSpPr>
            <a:spLocks noGrp="1"/>
          </p:cNvSpPr>
          <p:nvPr>
            <p:ph idx="13"/>
          </p:nvPr>
        </p:nvSpPr>
        <p:spPr/>
        <p:txBody>
          <a:bodyPr/>
          <a:lstStyle/>
          <a:p>
            <a:endParaRPr lang="nl-BE"/>
          </a:p>
        </p:txBody>
      </p:sp>
      <p:sp>
        <p:nvSpPr>
          <p:cNvPr id="22" name="Rechthoek 21">
            <a:extLst>
              <a:ext uri="{FF2B5EF4-FFF2-40B4-BE49-F238E27FC236}">
                <a16:creationId xmlns:a16="http://schemas.microsoft.com/office/drawing/2014/main" id="{FCABE013-8771-43A3-9E37-73983414E609}"/>
              </a:ext>
            </a:extLst>
          </p:cNvPr>
          <p:cNvSpPr/>
          <p:nvPr/>
        </p:nvSpPr>
        <p:spPr>
          <a:xfrm>
            <a:off x="15791104" y="2727960"/>
            <a:ext cx="1220501" cy="381000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Ovaal 24">
            <a:extLst>
              <a:ext uri="{FF2B5EF4-FFF2-40B4-BE49-F238E27FC236}">
                <a16:creationId xmlns:a16="http://schemas.microsoft.com/office/drawing/2014/main" id="{207789FF-A891-4545-9E79-0818667E14C0}"/>
              </a:ext>
            </a:extLst>
          </p:cNvPr>
          <p:cNvSpPr/>
          <p:nvPr/>
        </p:nvSpPr>
        <p:spPr>
          <a:xfrm>
            <a:off x="16019053" y="5144717"/>
            <a:ext cx="992552" cy="50800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49963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2FC13-56D1-E474-BD82-98148F5CF5F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A478015-092D-54A6-F954-264886CF0689}"/>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2C2D557E-97B7-8BB1-0584-B4E2CEF175E2}"/>
                  </a:ext>
                </a:extLst>
              </p:cNvPr>
              <p:cNvSpPr>
                <a:spLocks noGrp="1"/>
              </p:cNvSpPr>
              <p:nvPr>
                <p:ph idx="1"/>
              </p:nvPr>
            </p:nvSpPr>
            <p:spPr/>
            <p:txBody>
              <a:bodyPr>
                <a:normAutofit lnSpcReduction="10000"/>
              </a:bodyPr>
              <a:lstStyle/>
              <a:p>
                <a:pPr marL="86400" indent="0">
                  <a:buNone/>
                </a:pPr>
                <a:r>
                  <a:rPr lang="nl-BE" b="1" dirty="0"/>
                  <a:t>Hoe nu groepen paarsgewijs vergelijken?</a:t>
                </a:r>
              </a:p>
              <a:p>
                <a:r>
                  <a:rPr lang="nl-BE" b="1" dirty="0"/>
                  <a:t>Post-hoc toetsen</a:t>
                </a:r>
              </a:p>
              <a:p>
                <a:pPr lvl="1"/>
                <a:r>
                  <a:rPr lang="nl-BE" dirty="0"/>
                  <a:t>Minimaliseert FWER tot zelfgekozen niveau (bv. 5 %)</a:t>
                </a:r>
              </a:p>
              <a:p>
                <a:pPr lvl="1"/>
                <a:r>
                  <a:rPr lang="nl-BE" dirty="0"/>
                  <a:t>Door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van elke t-toets te corrigeren</a:t>
                </a:r>
              </a:p>
              <a:p>
                <a:pPr lvl="2"/>
                <a:r>
                  <a:rPr lang="nl-BE" dirty="0"/>
                  <a:t>Verschillende correctiemethodes in SPSS</a:t>
                </a:r>
                <a:br>
                  <a:rPr lang="nl-BE" dirty="0"/>
                </a:br>
                <a:br>
                  <a:rPr lang="nl-BE" dirty="0"/>
                </a:br>
                <a:r>
                  <a:rPr lang="nl-BE" dirty="0"/>
                  <a:t>Bv. </a:t>
                </a:r>
                <a:r>
                  <a:rPr lang="nl-BE" b="1" dirty="0" err="1"/>
                  <a:t>Bonferroni</a:t>
                </a:r>
                <a:r>
                  <a:rPr lang="nl-BE" b="1" dirty="0"/>
                  <a:t>-correctie: </a:t>
                </a:r>
              </a:p>
              <a:p>
                <a:pPr lvl="1"/>
                <a:endParaRPr lang="nl-BE" dirty="0"/>
              </a:p>
              <a:p>
                <a:pPr lvl="1"/>
                <a:r>
                  <a:rPr lang="nl-BE" dirty="0"/>
                  <a:t>Stel dat ANOVA bij onderzoek rond </a:t>
                </a:r>
                <a:r>
                  <a:rPr lang="nl-BE" dirty="0" err="1"/>
                  <a:t>sexting</a:t>
                </a:r>
                <a:r>
                  <a:rPr lang="nl-BE" dirty="0"/>
                  <a:t> significant is:</a:t>
                </a:r>
              </a:p>
              <a:p>
                <a:pPr lvl="2"/>
                <a:r>
                  <a:rPr lang="nl-BE" dirty="0"/>
                  <a:t>Welke </a:t>
                </a:r>
                <a14:m>
                  <m:oMath xmlns:m="http://schemas.openxmlformats.org/officeDocument/2006/math">
                    <m:acc>
                      <m:accPr>
                        <m:chr m:val="̅"/>
                        <m:ctrlPr>
                          <a:rPr lang="nl-BE" i="1">
                            <a:latin typeface="Cambria Math" panose="02040503050406030204" pitchFamily="18" charset="0"/>
                          </a:rPr>
                        </m:ctrlPr>
                      </m:accPr>
                      <m:e>
                        <m:r>
                          <a:rPr lang="nl-BE" b="0" i="1">
                            <a:latin typeface="Cambria Math" panose="02040503050406030204" pitchFamily="18" charset="0"/>
                          </a:rPr>
                          <m:t>𝑋</m:t>
                        </m:r>
                      </m:e>
                    </m:acc>
                  </m:oMath>
                </a14:m>
                <a:r>
                  <a:rPr lang="nl-BE" dirty="0"/>
                  <a:t> verschilt nu van welke </a:t>
                </a:r>
                <a14:m>
                  <m:oMath xmlns:m="http://schemas.openxmlformats.org/officeDocument/2006/math">
                    <m:acc>
                      <m:accPr>
                        <m:chr m:val="̅"/>
                        <m:ctrlPr>
                          <a:rPr lang="nl-BE" i="1">
                            <a:latin typeface="Cambria Math" panose="02040503050406030204" pitchFamily="18" charset="0"/>
                          </a:rPr>
                        </m:ctrlPr>
                      </m:accPr>
                      <m:e>
                        <m:r>
                          <a:rPr lang="nl-BE" b="0" i="1">
                            <a:latin typeface="Cambria Math" panose="02040503050406030204" pitchFamily="18" charset="0"/>
                          </a:rPr>
                          <m:t>𝑋</m:t>
                        </m:r>
                      </m:e>
                    </m:acc>
                  </m:oMath>
                </a14:m>
                <a:r>
                  <a:rPr lang="nl-BE" dirty="0"/>
                  <a:t>’en?</a:t>
                </a:r>
              </a:p>
              <a:p>
                <a:pPr lvl="2"/>
                <a:r>
                  <a:rPr lang="nl-BE" dirty="0"/>
                  <a:t>Post-hoc toetsen uitvoeren om groepen paarsgewijs te vergelijken</a:t>
                </a:r>
              </a:p>
              <a:p>
                <a:pPr lvl="2"/>
                <a:r>
                  <a:rPr lang="nl-BE" dirty="0"/>
                  <a:t>Willen we FWER = 5 %?</a:t>
                </a:r>
              </a:p>
              <a:p>
                <a:pPr lvl="3"/>
                <a14:m>
                  <m:oMath xmlns:m="http://schemas.openxmlformats.org/officeDocument/2006/math">
                    <m:r>
                      <a:rPr lang="nl-BE" b="1" i="1" smtClean="0">
                        <a:solidFill>
                          <a:srgbClr val="C00000"/>
                        </a:solidFill>
                        <a:highlight>
                          <a:srgbClr val="FFFF00"/>
                        </a:highlight>
                        <a:latin typeface="Cambria Math" panose="02040503050406030204" pitchFamily="18" charset="0"/>
                        <a:ea typeface="Cambria Math" panose="02040503050406030204" pitchFamily="18" charset="0"/>
                      </a:rPr>
                      <m:t>𝜶</m:t>
                    </m:r>
                  </m:oMath>
                </a14:m>
                <a:r>
                  <a:rPr lang="nl-BE" b="1" dirty="0">
                    <a:solidFill>
                      <a:srgbClr val="C00000"/>
                    </a:solidFill>
                    <a:highlight>
                      <a:srgbClr val="FFFF00"/>
                    </a:highlight>
                  </a:rPr>
                  <a:t> van elke post-hoc t-toets = .017 of 1.7 % (= 5 % / 3)</a:t>
                </a:r>
              </a:p>
            </p:txBody>
          </p:sp>
        </mc:Choice>
        <mc:Fallback xmlns="">
          <p:sp>
            <p:nvSpPr>
              <p:cNvPr id="3" name="Tijdelijke aanduiding voor inhoud 2">
                <a:extLst>
                  <a:ext uri="{FF2B5EF4-FFF2-40B4-BE49-F238E27FC236}">
                    <a16:creationId xmlns:a16="http://schemas.microsoft.com/office/drawing/2014/main" id="{2C2D557E-97B7-8BB1-0584-B4E2CEF175E2}"/>
                  </a:ext>
                </a:extLst>
              </p:cNvPr>
              <p:cNvSpPr>
                <a:spLocks noGrp="1" noRot="1" noChangeAspect="1" noMove="1" noResize="1" noEditPoints="1" noAdjustHandles="1" noChangeArrowheads="1" noChangeShapeType="1" noTextEdit="1"/>
              </p:cNvSpPr>
              <p:nvPr>
                <p:ph idx="1"/>
              </p:nvPr>
            </p:nvSpPr>
            <p:spPr>
              <a:blipFill>
                <a:blip r:embed="rId3"/>
                <a:stretch>
                  <a:fillRect l="-253" t="-977"/>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4B55F0C4-EA64-A2CA-BEE3-0FC80A44D12B}"/>
              </a:ext>
            </a:extLst>
          </p:cNvPr>
          <p:cNvSpPr>
            <a:spLocks noGrp="1"/>
          </p:cNvSpPr>
          <p:nvPr>
            <p:ph type="sldNum" sz="quarter" idx="12"/>
          </p:nvPr>
        </p:nvSpPr>
        <p:spPr/>
        <p:txBody>
          <a:bodyPr/>
          <a:lstStyle/>
          <a:p>
            <a:fld id="{7AE184E0-0BD4-4705-A12B-9B71DDE63301}" type="slidenum">
              <a:rPr lang="en-GB" noProof="0" smtClean="0"/>
              <a:t>53</a:t>
            </a:fld>
            <a:endParaRPr lang="en-GB" noProof="0" dirty="0"/>
          </a:p>
        </p:txBody>
      </p:sp>
      <p:sp>
        <p:nvSpPr>
          <p:cNvPr id="5" name="Tijdelijke aanduiding voor inhoud 4">
            <a:extLst>
              <a:ext uri="{FF2B5EF4-FFF2-40B4-BE49-F238E27FC236}">
                <a16:creationId xmlns:a16="http://schemas.microsoft.com/office/drawing/2014/main" id="{B4C77DFF-8E74-3AC9-2266-AB2908B5099C}"/>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62D6828D-4A6C-07E1-EC49-BE7C57322EA4}"/>
              </a:ext>
            </a:extLst>
          </p:cNvPr>
          <p:cNvPicPr>
            <a:picLocks noChangeAspect="1"/>
          </p:cNvPicPr>
          <p:nvPr/>
        </p:nvPicPr>
        <p:blipFill>
          <a:blip r:embed="rId4"/>
          <a:stretch>
            <a:fillRect/>
          </a:stretch>
        </p:blipFill>
        <p:spPr>
          <a:xfrm>
            <a:off x="7694418" y="4392201"/>
            <a:ext cx="2762636" cy="1247949"/>
          </a:xfrm>
          <a:prstGeom prst="rect">
            <a:avLst/>
          </a:prstGeom>
        </p:spPr>
      </p:pic>
      <p:pic>
        <p:nvPicPr>
          <p:cNvPr id="7" name="Afbeelding 6">
            <a:extLst>
              <a:ext uri="{FF2B5EF4-FFF2-40B4-BE49-F238E27FC236}">
                <a16:creationId xmlns:a16="http://schemas.microsoft.com/office/drawing/2014/main" id="{684656B5-B3F2-8F9C-18B6-445E4F67D9D6}"/>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14812656" y="6837852"/>
            <a:ext cx="2198950" cy="2198950"/>
          </a:xfrm>
          <a:prstGeom prst="rect">
            <a:avLst/>
          </a:prstGeom>
        </p:spPr>
      </p:pic>
    </p:spTree>
    <p:extLst>
      <p:ext uri="{BB962C8B-B14F-4D97-AF65-F5344CB8AC3E}">
        <p14:creationId xmlns:p14="http://schemas.microsoft.com/office/powerpoint/2010/main" val="11426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68BFC-5CA7-636E-D56D-41EFA3F6129D}"/>
            </a:ext>
          </a:extLst>
        </p:cNvPr>
        <p:cNvGrpSpPr/>
        <p:nvPr/>
      </p:nvGrpSpPr>
      <p:grpSpPr>
        <a:xfrm>
          <a:off x="0" y="0"/>
          <a:ext cx="0" cy="0"/>
          <a:chOff x="0" y="0"/>
          <a:chExt cx="0" cy="0"/>
        </a:xfrm>
      </p:grpSpPr>
      <p:pic>
        <p:nvPicPr>
          <p:cNvPr id="21" name="Afbeelding 20">
            <a:extLst>
              <a:ext uri="{FF2B5EF4-FFF2-40B4-BE49-F238E27FC236}">
                <a16:creationId xmlns:a16="http://schemas.microsoft.com/office/drawing/2014/main" id="{F8B4777F-ABE4-F530-6EC7-874FCF975422}"/>
              </a:ext>
            </a:extLst>
          </p:cNvPr>
          <p:cNvPicPr>
            <a:picLocks noChangeAspect="1"/>
          </p:cNvPicPr>
          <p:nvPr/>
        </p:nvPicPr>
        <p:blipFill>
          <a:blip r:embed="rId3"/>
          <a:stretch>
            <a:fillRect/>
          </a:stretch>
        </p:blipFill>
        <p:spPr>
          <a:xfrm>
            <a:off x="1876954" y="7855126"/>
            <a:ext cx="15007627" cy="1560682"/>
          </a:xfrm>
          <a:prstGeom prst="rect">
            <a:avLst/>
          </a:prstGeom>
        </p:spPr>
      </p:pic>
      <p:pic>
        <p:nvPicPr>
          <p:cNvPr id="9" name="Afbeelding 8">
            <a:extLst>
              <a:ext uri="{FF2B5EF4-FFF2-40B4-BE49-F238E27FC236}">
                <a16:creationId xmlns:a16="http://schemas.microsoft.com/office/drawing/2014/main" id="{F66CBB4E-2017-2990-CFB2-D147EC76F9E3}"/>
              </a:ext>
            </a:extLst>
          </p:cNvPr>
          <p:cNvPicPr>
            <a:picLocks noChangeAspect="1"/>
          </p:cNvPicPr>
          <p:nvPr/>
        </p:nvPicPr>
        <p:blipFill>
          <a:blip r:embed="rId4"/>
          <a:stretch>
            <a:fillRect/>
          </a:stretch>
        </p:blipFill>
        <p:spPr>
          <a:xfrm>
            <a:off x="1547570" y="1506119"/>
            <a:ext cx="15666397" cy="6134830"/>
          </a:xfrm>
          <a:prstGeom prst="rect">
            <a:avLst/>
          </a:prstGeom>
        </p:spPr>
      </p:pic>
      <p:sp>
        <p:nvSpPr>
          <p:cNvPr id="5" name="Titel 4">
            <a:extLst>
              <a:ext uri="{FF2B5EF4-FFF2-40B4-BE49-F238E27FC236}">
                <a16:creationId xmlns:a16="http://schemas.microsoft.com/office/drawing/2014/main" id="{97D4AF03-A72D-C604-0D56-BE1D6CE6526D}"/>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68356447-09DC-DDA7-DAB0-04EC471519E1}"/>
              </a:ext>
            </a:extLst>
          </p:cNvPr>
          <p:cNvSpPr>
            <a:spLocks noGrp="1"/>
          </p:cNvSpPr>
          <p:nvPr>
            <p:ph idx="1"/>
          </p:nvPr>
        </p:nvSpPr>
        <p:spPr>
          <a:xfrm>
            <a:off x="327069" y="1816273"/>
            <a:ext cx="16858641" cy="7164888"/>
          </a:xfrm>
        </p:spPr>
        <p:txBody>
          <a:bodyPr>
            <a:normAutofit/>
          </a:bodyPr>
          <a:lstStyle/>
          <a:p>
            <a:r>
              <a:rPr lang="nl-BE" b="1" dirty="0"/>
              <a:t>Kruskal-Wallis toets in SPSS</a:t>
            </a:r>
          </a:p>
          <a:p>
            <a:pPr lvl="1"/>
            <a:r>
              <a:rPr lang="nl-BE" b="1" i="1" dirty="0">
                <a:solidFill>
                  <a:schemeClr val="accent5">
                    <a:lumMod val="50000"/>
                  </a:schemeClr>
                </a:solidFill>
              </a:rPr>
              <a:t>Syntax </a:t>
            </a:r>
            <a:r>
              <a:rPr lang="nl-BE" b="1" dirty="0">
                <a:solidFill>
                  <a:schemeClr val="accent5">
                    <a:lumMod val="50000"/>
                  </a:schemeClr>
                </a:solidFill>
              </a:rPr>
              <a:t>en output:</a:t>
            </a:r>
          </a:p>
          <a:p>
            <a:pPr lvl="1"/>
            <a:endParaRPr lang="nl-BE" b="1" dirty="0"/>
          </a:p>
          <a:p>
            <a:pPr lvl="1"/>
            <a:endParaRPr lang="nl-BE" b="1" dirty="0"/>
          </a:p>
          <a:p>
            <a:pPr lvl="1"/>
            <a:endParaRPr lang="nl-BE" b="1" dirty="0"/>
          </a:p>
          <a:p>
            <a:pPr lvl="1"/>
            <a:endParaRPr lang="nl-BE" b="1" dirty="0"/>
          </a:p>
        </p:txBody>
      </p:sp>
      <p:sp>
        <p:nvSpPr>
          <p:cNvPr id="43" name="Tijdelijke aanduiding voor dianummer 3">
            <a:extLst>
              <a:ext uri="{FF2B5EF4-FFF2-40B4-BE49-F238E27FC236}">
                <a16:creationId xmlns:a16="http://schemas.microsoft.com/office/drawing/2014/main" id="{183A3D24-5EA4-A696-A452-CF58E8CD51DE}"/>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54</a:t>
            </a:fld>
            <a:endParaRPr lang="en-GB" noProof="0" dirty="0"/>
          </a:p>
        </p:txBody>
      </p:sp>
      <p:sp>
        <p:nvSpPr>
          <p:cNvPr id="14" name="Rechthoek 13">
            <a:extLst>
              <a:ext uri="{FF2B5EF4-FFF2-40B4-BE49-F238E27FC236}">
                <a16:creationId xmlns:a16="http://schemas.microsoft.com/office/drawing/2014/main" id="{D7FC5EB5-2837-D012-03C9-DFF57E1C55BD}"/>
              </a:ext>
            </a:extLst>
          </p:cNvPr>
          <p:cNvSpPr/>
          <p:nvPr/>
        </p:nvSpPr>
        <p:spPr>
          <a:xfrm>
            <a:off x="1737360" y="5728809"/>
            <a:ext cx="5219699" cy="37450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5BC84256-34CA-10F5-1DC2-EB898BB9C352}"/>
              </a:ext>
            </a:extLst>
          </p:cNvPr>
          <p:cNvSpPr/>
          <p:nvPr/>
        </p:nvSpPr>
        <p:spPr>
          <a:xfrm>
            <a:off x="7854401" y="7178818"/>
            <a:ext cx="8409429" cy="29637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a:extLst>
              <a:ext uri="{FF2B5EF4-FFF2-40B4-BE49-F238E27FC236}">
                <a16:creationId xmlns:a16="http://schemas.microsoft.com/office/drawing/2014/main" id="{924161D7-F926-0FCD-9E39-997FE3158AF2}"/>
              </a:ext>
            </a:extLst>
          </p:cNvPr>
          <p:cNvSpPr/>
          <p:nvPr/>
        </p:nvSpPr>
        <p:spPr>
          <a:xfrm>
            <a:off x="1737361" y="6537960"/>
            <a:ext cx="5219700" cy="53430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hthoek 23">
            <a:extLst>
              <a:ext uri="{FF2B5EF4-FFF2-40B4-BE49-F238E27FC236}">
                <a16:creationId xmlns:a16="http://schemas.microsoft.com/office/drawing/2014/main" id="{3FE8E608-F9AE-8614-4C1C-4355755E8EAC}"/>
              </a:ext>
            </a:extLst>
          </p:cNvPr>
          <p:cNvSpPr/>
          <p:nvPr/>
        </p:nvSpPr>
        <p:spPr>
          <a:xfrm>
            <a:off x="7720476" y="1816273"/>
            <a:ext cx="2779884" cy="29637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ijdelijke aanduiding voor inhoud 6">
            <a:extLst>
              <a:ext uri="{FF2B5EF4-FFF2-40B4-BE49-F238E27FC236}">
                <a16:creationId xmlns:a16="http://schemas.microsoft.com/office/drawing/2014/main" id="{816F92F3-702B-A417-1960-4983A02F5AD9}"/>
              </a:ext>
            </a:extLst>
          </p:cNvPr>
          <p:cNvSpPr>
            <a:spLocks noGrp="1"/>
          </p:cNvSpPr>
          <p:nvPr>
            <p:ph idx="13"/>
          </p:nvPr>
        </p:nvSpPr>
        <p:spPr/>
        <p:txBody>
          <a:bodyPr/>
          <a:lstStyle/>
          <a:p>
            <a:endParaRPr lang="nl-BE"/>
          </a:p>
        </p:txBody>
      </p:sp>
      <p:sp>
        <p:nvSpPr>
          <p:cNvPr id="22" name="Rechthoek 21">
            <a:extLst>
              <a:ext uri="{FF2B5EF4-FFF2-40B4-BE49-F238E27FC236}">
                <a16:creationId xmlns:a16="http://schemas.microsoft.com/office/drawing/2014/main" id="{A9AC7222-F855-D8CF-5E00-4544CB12E197}"/>
              </a:ext>
            </a:extLst>
          </p:cNvPr>
          <p:cNvSpPr/>
          <p:nvPr/>
        </p:nvSpPr>
        <p:spPr>
          <a:xfrm>
            <a:off x="15791104" y="2727960"/>
            <a:ext cx="1220501" cy="3810000"/>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Ovaal 24">
            <a:extLst>
              <a:ext uri="{FF2B5EF4-FFF2-40B4-BE49-F238E27FC236}">
                <a16:creationId xmlns:a16="http://schemas.microsoft.com/office/drawing/2014/main" id="{F074B461-8F56-B70E-9ADE-066C7236E566}"/>
              </a:ext>
            </a:extLst>
          </p:cNvPr>
          <p:cNvSpPr/>
          <p:nvPr/>
        </p:nvSpPr>
        <p:spPr>
          <a:xfrm>
            <a:off x="16019053" y="5144717"/>
            <a:ext cx="992552" cy="50800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52409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7183192E-66D3-48A3-8AB6-CE02A1AD9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801" y="2386532"/>
            <a:ext cx="5958170" cy="6633502"/>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Kruskal-Wallis toets in SPSS</a:t>
            </a:r>
          </a:p>
          <a:p>
            <a:pPr lvl="1"/>
            <a:r>
              <a:rPr lang="nl-BE" b="1" dirty="0">
                <a:solidFill>
                  <a:srgbClr val="C00000"/>
                </a:solidFill>
              </a:rPr>
              <a:t>Vraag ook numerieke maten op</a:t>
            </a:r>
            <a:br>
              <a:rPr lang="nl-BE" b="1" dirty="0">
                <a:solidFill>
                  <a:srgbClr val="C00000"/>
                </a:solidFill>
              </a:rPr>
            </a:br>
            <a:r>
              <a:rPr lang="nl-BE" b="1" dirty="0">
                <a:solidFill>
                  <a:srgbClr val="C00000"/>
                </a:solidFill>
              </a:rPr>
              <a:t>per groep </a:t>
            </a:r>
            <a:r>
              <a:rPr lang="nl-BE" dirty="0"/>
              <a:t>(</a:t>
            </a:r>
            <a:r>
              <a:rPr lang="nl-BE" i="1" dirty="0"/>
              <a:t>Split File </a:t>
            </a:r>
            <a:r>
              <a:rPr lang="nl-BE" dirty="0"/>
              <a:t>en </a:t>
            </a:r>
            <a:r>
              <a:rPr lang="nl-BE" i="1" dirty="0" err="1"/>
              <a:t>Frequencies</a:t>
            </a:r>
            <a:r>
              <a:rPr lang="nl-BE" dirty="0"/>
              <a:t>):</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55</a:t>
            </a:fld>
            <a:endParaRPr lang="en-GB" noProof="0" dirty="0"/>
          </a:p>
        </p:txBody>
      </p:sp>
      <p:pic>
        <p:nvPicPr>
          <p:cNvPr id="2" name="Afbeelding 1">
            <a:extLst>
              <a:ext uri="{FF2B5EF4-FFF2-40B4-BE49-F238E27FC236}">
                <a16:creationId xmlns:a16="http://schemas.microsoft.com/office/drawing/2014/main" id="{DD424ED2-E7F0-4C13-A4E1-42FAC2FDBC65}"/>
              </a:ext>
            </a:extLst>
          </p:cNvPr>
          <p:cNvPicPr>
            <a:picLocks noChangeAspect="1"/>
          </p:cNvPicPr>
          <p:nvPr/>
        </p:nvPicPr>
        <p:blipFill>
          <a:blip r:embed="rId3"/>
          <a:stretch>
            <a:fillRect/>
          </a:stretch>
        </p:blipFill>
        <p:spPr>
          <a:xfrm>
            <a:off x="1520933" y="3583951"/>
            <a:ext cx="8745170" cy="3629532"/>
          </a:xfrm>
          <a:prstGeom prst="rect">
            <a:avLst/>
          </a:prstGeom>
        </p:spPr>
      </p:pic>
      <p:sp>
        <p:nvSpPr>
          <p:cNvPr id="9" name="Tijdelijke aanduiding voor inhoud 8">
            <a:extLst>
              <a:ext uri="{FF2B5EF4-FFF2-40B4-BE49-F238E27FC236}">
                <a16:creationId xmlns:a16="http://schemas.microsoft.com/office/drawing/2014/main" id="{38F07A3D-BEC7-47CA-B0CD-8452FB572412}"/>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436791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Kruskal-Wallis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56</a:t>
            </a:fld>
            <a:endParaRPr lang="en-GB" noProof="0" dirty="0"/>
          </a:p>
        </p:txBody>
      </p:sp>
      <p:pic>
        <p:nvPicPr>
          <p:cNvPr id="2" name="Afbeelding 1">
            <a:extLst>
              <a:ext uri="{FF2B5EF4-FFF2-40B4-BE49-F238E27FC236}">
                <a16:creationId xmlns:a16="http://schemas.microsoft.com/office/drawing/2014/main" id="{35B63548-4759-4058-B3EF-1CE95C3434CE}"/>
              </a:ext>
            </a:extLst>
          </p:cNvPr>
          <p:cNvPicPr>
            <a:picLocks noChangeAspect="1"/>
          </p:cNvPicPr>
          <p:nvPr/>
        </p:nvPicPr>
        <p:blipFill>
          <a:blip r:embed="rId2"/>
          <a:stretch>
            <a:fillRect/>
          </a:stretch>
        </p:blipFill>
        <p:spPr>
          <a:xfrm>
            <a:off x="1679657" y="3157990"/>
            <a:ext cx="13106073" cy="4050530"/>
          </a:xfrm>
          <a:prstGeom prst="rect">
            <a:avLst/>
          </a:prstGeom>
        </p:spPr>
      </p:pic>
      <p:pic>
        <p:nvPicPr>
          <p:cNvPr id="14" name="Tijdelijke aanduiding voor inhoud 13">
            <a:extLst>
              <a:ext uri="{FF2B5EF4-FFF2-40B4-BE49-F238E27FC236}">
                <a16:creationId xmlns:a16="http://schemas.microsoft.com/office/drawing/2014/main" id="{34A797CB-EA15-45AE-A3DF-369A96C56898}"/>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2325878" y="6384926"/>
            <a:ext cx="3937952" cy="3937952"/>
          </a:xfrm>
        </p:spPr>
      </p:pic>
    </p:spTree>
    <p:extLst>
      <p:ext uri="{BB962C8B-B14F-4D97-AF65-F5344CB8AC3E}">
        <p14:creationId xmlns:p14="http://schemas.microsoft.com/office/powerpoint/2010/main" val="329100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b="1" dirty="0">
                <a:solidFill>
                  <a:srgbClr val="C00000"/>
                </a:solidFill>
              </a:rPr>
              <a:t>11.6 </a:t>
            </a:r>
            <a:r>
              <a:rPr lang="nl-BE" b="1" dirty="0" err="1">
                <a:solidFill>
                  <a:srgbClr val="C00000"/>
                </a:solidFill>
              </a:rPr>
              <a:t>One</a:t>
            </a:r>
            <a:r>
              <a:rPr lang="nl-BE" b="1" dirty="0">
                <a:solidFill>
                  <a:srgbClr val="C00000"/>
                </a:solidFill>
              </a:rPr>
              <a:t>-way </a:t>
            </a:r>
            <a:r>
              <a:rPr lang="nl-BE" b="1" dirty="0" err="1">
                <a:solidFill>
                  <a:srgbClr val="C00000"/>
                </a:solidFill>
              </a:rPr>
              <a:t>repeated</a:t>
            </a:r>
            <a:r>
              <a:rPr lang="nl-BE" b="1" dirty="0">
                <a:solidFill>
                  <a:srgbClr val="C00000"/>
                </a:solidFill>
              </a:rPr>
              <a:t> </a:t>
            </a:r>
            <a:r>
              <a:rPr lang="nl-BE" b="1" dirty="0" err="1">
                <a:solidFill>
                  <a:srgbClr val="C00000"/>
                </a:solidFill>
              </a:rPr>
              <a:t>measures</a:t>
            </a:r>
            <a:r>
              <a:rPr lang="nl-BE" b="1" dirty="0">
                <a:solidFill>
                  <a:srgbClr val="C00000"/>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57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166783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pPr marL="86400" indent="0">
              <a:buNone/>
            </a:pPr>
            <a:r>
              <a:rPr lang="nl-BE" b="1" dirty="0"/>
              <a:t>Basisprincipe</a:t>
            </a:r>
            <a:r>
              <a:rPr lang="nl-BE" dirty="0"/>
              <a:t>:</a:t>
            </a:r>
          </a:p>
          <a:p>
            <a:r>
              <a:rPr lang="nl-BE" dirty="0"/>
              <a:t>De gemiddelden vergelijken van </a:t>
            </a:r>
            <a:r>
              <a:rPr lang="nl-BE" b="1" dirty="0"/>
              <a:t>twee of meer </a:t>
            </a:r>
            <a:r>
              <a:rPr lang="nl-BE" b="1" u="sng" dirty="0">
                <a:solidFill>
                  <a:srgbClr val="C00000"/>
                </a:solidFill>
              </a:rPr>
              <a:t>afhankelijke</a:t>
            </a:r>
            <a:r>
              <a:rPr lang="nl-BE" b="1" dirty="0"/>
              <a:t> groepen</a:t>
            </a:r>
          </a:p>
          <a:p>
            <a:endParaRPr lang="nl-BE" b="1" dirty="0"/>
          </a:p>
          <a:p>
            <a:pPr lvl="1"/>
            <a:r>
              <a:rPr lang="nl-BE" dirty="0"/>
              <a:t>Gerelateerde groepen (cf. afhankelijke t-toets)</a:t>
            </a:r>
          </a:p>
          <a:p>
            <a:pPr lvl="2"/>
            <a:r>
              <a:rPr lang="nl-BE" b="1" dirty="0"/>
              <a:t>Herhaald design</a:t>
            </a:r>
            <a:r>
              <a:rPr lang="nl-BE" dirty="0"/>
              <a:t>: 1 steekproef op verschillende momenten gemeten</a:t>
            </a:r>
          </a:p>
          <a:p>
            <a:pPr lvl="3"/>
            <a:r>
              <a:rPr lang="nl-BE" dirty="0"/>
              <a:t>= zelfde individuen tijdens en na de lockdownperiode bevragen</a:t>
            </a:r>
          </a:p>
          <a:p>
            <a:pPr lvl="4"/>
            <a:endParaRPr lang="nl-BE" b="1" dirty="0"/>
          </a:p>
          <a:p>
            <a:pPr lvl="2"/>
            <a:r>
              <a:rPr lang="nl-BE" b="1" dirty="0"/>
              <a:t>Gepaard/Matched design</a:t>
            </a:r>
            <a:r>
              <a:rPr lang="nl-BE" dirty="0"/>
              <a:t>: Steekproeven </a:t>
            </a:r>
            <a:r>
              <a:rPr lang="nl-BE" dirty="0" err="1"/>
              <a:t>gematched</a:t>
            </a:r>
            <a:r>
              <a:rPr lang="nl-BE" dirty="0"/>
              <a:t> op relevante kenmerken </a:t>
            </a:r>
          </a:p>
          <a:p>
            <a:pPr lvl="3"/>
            <a:r>
              <a:rPr lang="nl-BE" dirty="0"/>
              <a:t>= verschillende steekproeven, maar afhankelijk van elkaar getrokken</a:t>
            </a:r>
          </a:p>
          <a:p>
            <a:pPr lvl="3"/>
            <a:endParaRPr lang="nl-BE" dirty="0"/>
          </a:p>
          <a:p>
            <a:pPr lvl="1"/>
            <a:r>
              <a:rPr lang="nl-BE" dirty="0"/>
              <a:t>Wat is hun gemiddelde score op dezelfde afhankelijke variabele?</a:t>
            </a:r>
          </a:p>
          <a:p>
            <a:pPr marL="720000" lvl="1" indent="0">
              <a:buNone/>
            </a:pP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58</a:t>
            </a:fld>
            <a:endParaRPr lang="en-GB" noProof="0" dirty="0"/>
          </a:p>
        </p:txBody>
      </p:sp>
    </p:spTree>
    <p:extLst>
      <p:ext uri="{BB962C8B-B14F-4D97-AF65-F5344CB8AC3E}">
        <p14:creationId xmlns:p14="http://schemas.microsoft.com/office/powerpoint/2010/main" val="2290251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dirty="0"/>
              <a:t>Verloopt hetzelfde als </a:t>
            </a:r>
            <a:r>
              <a:rPr lang="nl-BE" b="1" dirty="0" err="1"/>
              <a:t>one</a:t>
            </a:r>
            <a:r>
              <a:rPr lang="nl-BE" b="1" dirty="0"/>
              <a:t>-way independent ANOVA</a:t>
            </a:r>
            <a:r>
              <a:rPr lang="nl-BE" dirty="0"/>
              <a:t>, </a:t>
            </a:r>
            <a:br>
              <a:rPr lang="nl-BE" dirty="0"/>
            </a:br>
            <a:r>
              <a:rPr lang="nl-BE" b="1" dirty="0"/>
              <a:t>MAAR andere variaties bekeken</a:t>
            </a:r>
          </a:p>
          <a:p>
            <a:pPr lvl="1"/>
            <a:endParaRPr lang="nl-BE" dirty="0"/>
          </a:p>
          <a:p>
            <a:pPr lvl="1"/>
            <a:r>
              <a:rPr lang="nl-BE" b="1" dirty="0"/>
              <a:t>Bij </a:t>
            </a:r>
            <a:r>
              <a:rPr lang="nl-BE" b="1" dirty="0" err="1"/>
              <a:t>one</a:t>
            </a:r>
            <a:r>
              <a:rPr lang="nl-BE" b="1" dirty="0"/>
              <a:t>-way independent:</a:t>
            </a:r>
          </a:p>
          <a:p>
            <a:pPr lvl="2"/>
            <a:r>
              <a:rPr lang="nl-BE" dirty="0"/>
              <a:t>F-waarde: uit welk ratio bestaat </a:t>
            </a:r>
            <a:r>
              <a:rPr lang="nl-BE" u="sng" dirty="0"/>
              <a:t>totale variatie</a:t>
            </a:r>
            <a:r>
              <a:rPr lang="nl-BE" dirty="0"/>
              <a:t>?</a:t>
            </a:r>
          </a:p>
          <a:p>
            <a:pPr lvl="3"/>
            <a:r>
              <a:rPr lang="nl-BE" dirty="0"/>
              <a:t>Totale variatie = BG + WG</a:t>
            </a:r>
          </a:p>
          <a:p>
            <a:pPr lvl="3"/>
            <a:r>
              <a:rPr lang="nl-BE" dirty="0"/>
              <a:t>Afweging BG-variatie tegenover WG-variatie </a:t>
            </a:r>
          </a:p>
          <a:p>
            <a:pPr lvl="1"/>
            <a:endParaRPr lang="nl-BE" b="1" dirty="0"/>
          </a:p>
          <a:p>
            <a:pPr lvl="1"/>
            <a:r>
              <a:rPr lang="nl-BE" b="1" dirty="0"/>
              <a:t>Bij </a:t>
            </a:r>
            <a:r>
              <a:rPr lang="nl-BE" b="1" dirty="0" err="1"/>
              <a:t>one</a:t>
            </a:r>
            <a:r>
              <a:rPr lang="nl-BE" b="1" dirty="0"/>
              <a:t>-way </a:t>
            </a:r>
            <a:r>
              <a:rPr lang="nl-BE" b="1" dirty="0" err="1"/>
              <a:t>repeated</a:t>
            </a:r>
            <a:r>
              <a:rPr lang="nl-BE" b="1" dirty="0"/>
              <a:t> </a:t>
            </a:r>
            <a:r>
              <a:rPr lang="nl-BE" b="1" dirty="0" err="1"/>
              <a:t>measures</a:t>
            </a:r>
            <a:r>
              <a:rPr lang="nl-BE" b="1" dirty="0"/>
              <a:t> ANOVA</a:t>
            </a:r>
          </a:p>
          <a:p>
            <a:pPr lvl="2"/>
            <a:r>
              <a:rPr lang="nl-BE" dirty="0"/>
              <a:t>F-waarde: uit welk ratio bestaat </a:t>
            </a:r>
            <a:r>
              <a:rPr lang="nl-BE" u="sng" dirty="0"/>
              <a:t>WG-variatie</a:t>
            </a:r>
            <a:r>
              <a:rPr lang="nl-BE" dirty="0"/>
              <a:t>?</a:t>
            </a:r>
          </a:p>
          <a:p>
            <a:pPr lvl="3"/>
            <a:r>
              <a:rPr lang="nl-BE" dirty="0"/>
              <a:t>WG-variatie =	model-variatie + toevallige variatie</a:t>
            </a:r>
          </a:p>
          <a:p>
            <a:pPr lvl="3"/>
            <a:r>
              <a:rPr lang="nl-BE" dirty="0"/>
              <a:t>Model-variatie = de verschillen afkomstig uit de meetmomenten</a:t>
            </a:r>
          </a:p>
          <a:p>
            <a:pPr lvl="3"/>
            <a:r>
              <a:rPr lang="nl-BE" b="1" dirty="0"/>
              <a:t>Afweging model-variatie tegenover toevallige variatie</a:t>
            </a:r>
            <a:endParaRPr lang="nl-BE" dirty="0"/>
          </a:p>
          <a:p>
            <a:pPr lvl="2"/>
            <a:endParaRPr lang="nl-BE" dirty="0"/>
          </a:p>
          <a:p>
            <a:pPr marL="720000" lvl="1" indent="0">
              <a:buNone/>
            </a:pP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59</a:t>
            </a:fld>
            <a:endParaRPr lang="en-GB" noProof="0" dirty="0"/>
          </a:p>
        </p:txBody>
      </p:sp>
      <p:pic>
        <p:nvPicPr>
          <p:cNvPr id="5" name="Afbeelding 4">
            <a:extLst>
              <a:ext uri="{FF2B5EF4-FFF2-40B4-BE49-F238E27FC236}">
                <a16:creationId xmlns:a16="http://schemas.microsoft.com/office/drawing/2014/main" id="{83E0B5BA-8122-4BEF-8FEB-2328B84C3B19}"/>
              </a:ext>
            </a:extLst>
          </p:cNvPr>
          <p:cNvPicPr>
            <a:picLocks noChangeAspect="1"/>
          </p:cNvPicPr>
          <p:nvPr/>
        </p:nvPicPr>
        <p:blipFill rotWithShape="1">
          <a:blip r:embed="rId3"/>
          <a:srcRect t="4816"/>
          <a:stretch/>
        </p:blipFill>
        <p:spPr>
          <a:xfrm>
            <a:off x="13419788" y="3337697"/>
            <a:ext cx="2844042" cy="1608425"/>
          </a:xfrm>
          <a:prstGeom prst="rect">
            <a:avLst/>
          </a:prstGeom>
        </p:spPr>
      </p:pic>
      <p:pic>
        <p:nvPicPr>
          <p:cNvPr id="6" name="Afbeelding 5">
            <a:extLst>
              <a:ext uri="{FF2B5EF4-FFF2-40B4-BE49-F238E27FC236}">
                <a16:creationId xmlns:a16="http://schemas.microsoft.com/office/drawing/2014/main" id="{DD580400-FFF9-4264-8F47-62E48444DB2B}"/>
              </a:ext>
            </a:extLst>
          </p:cNvPr>
          <p:cNvPicPr>
            <a:picLocks noChangeAspect="1"/>
          </p:cNvPicPr>
          <p:nvPr/>
        </p:nvPicPr>
        <p:blipFill>
          <a:blip r:embed="rId4"/>
          <a:stretch>
            <a:fillRect/>
          </a:stretch>
        </p:blipFill>
        <p:spPr>
          <a:xfrm>
            <a:off x="13596458" y="6415903"/>
            <a:ext cx="2667372" cy="1448002"/>
          </a:xfrm>
          <a:prstGeom prst="rect">
            <a:avLst/>
          </a:prstGeom>
        </p:spPr>
      </p:pic>
    </p:spTree>
    <p:extLst>
      <p:ext uri="{BB962C8B-B14F-4D97-AF65-F5344CB8AC3E}">
        <p14:creationId xmlns:p14="http://schemas.microsoft.com/office/powerpoint/2010/main" val="266289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err="1"/>
              <a:t>ANOVA’s</a:t>
            </a:r>
            <a:endParaRPr lang="nl-BE" b="1" dirty="0"/>
          </a:p>
          <a:p>
            <a:r>
              <a:rPr lang="nl-BE" dirty="0"/>
              <a:t>Groep analysetechnieken</a:t>
            </a:r>
          </a:p>
          <a:p>
            <a:r>
              <a:rPr lang="nl-BE" b="1" dirty="0"/>
              <a:t>Verschillende types voor specifieke onderzoekssituaties</a:t>
            </a:r>
          </a:p>
          <a:p>
            <a:pPr lvl="1"/>
            <a:r>
              <a:rPr lang="nl-BE" dirty="0"/>
              <a:t>In deze les: 4 types + 2 non-parametrische alternatieven</a:t>
            </a:r>
          </a:p>
          <a:p>
            <a:pPr marL="1821150" lvl="2" indent="-514350">
              <a:buFont typeface="+mj-lt"/>
              <a:buAutoNum type="arabicPeriod"/>
            </a:pPr>
            <a:r>
              <a:rPr lang="nl-BE" dirty="0" err="1"/>
              <a:t>One</a:t>
            </a:r>
            <a:r>
              <a:rPr lang="nl-BE" dirty="0"/>
              <a:t>-way independent ANOVA</a:t>
            </a:r>
          </a:p>
          <a:p>
            <a:pPr marL="2393550" lvl="3" indent="-514350"/>
            <a:r>
              <a:rPr lang="nl-BE" dirty="0"/>
              <a:t>Kruskal-Wallis toets (non-parametrisch)</a:t>
            </a:r>
          </a:p>
          <a:p>
            <a:pPr marL="2393550" lvl="3" indent="-514350"/>
            <a:endParaRPr lang="nl-BE" dirty="0"/>
          </a:p>
          <a:p>
            <a:pPr marL="1821150" lvl="2" indent="-514350">
              <a:buFont typeface="+mj-lt"/>
              <a:buAutoNum type="arabicPeriod"/>
            </a:pPr>
            <a:r>
              <a:rPr lang="nl-BE" dirty="0" err="1"/>
              <a:t>One</a:t>
            </a:r>
            <a:r>
              <a:rPr lang="nl-BE" dirty="0"/>
              <a:t>-way </a:t>
            </a:r>
            <a:r>
              <a:rPr lang="nl-BE" dirty="0" err="1"/>
              <a:t>repeated</a:t>
            </a:r>
            <a:r>
              <a:rPr lang="nl-BE" dirty="0"/>
              <a:t> </a:t>
            </a:r>
            <a:r>
              <a:rPr lang="nl-BE" dirty="0" err="1"/>
              <a:t>measures</a:t>
            </a:r>
            <a:r>
              <a:rPr lang="nl-BE" dirty="0"/>
              <a:t> ANOVA</a:t>
            </a:r>
          </a:p>
          <a:p>
            <a:pPr marL="2393550" lvl="3" indent="-514350"/>
            <a:r>
              <a:rPr lang="nl-BE" dirty="0"/>
              <a:t>Friedman toets (non-parametrisch)</a:t>
            </a:r>
          </a:p>
          <a:p>
            <a:pPr marL="2393550" lvl="3" indent="-514350"/>
            <a:endParaRPr lang="nl-BE" dirty="0"/>
          </a:p>
          <a:p>
            <a:pPr marL="1821150" lvl="2" indent="-514350">
              <a:buFont typeface="+mj-lt"/>
              <a:buAutoNum type="arabicPeriod"/>
            </a:pPr>
            <a:r>
              <a:rPr lang="nl-BE" dirty="0"/>
              <a:t>ANCOVA (</a:t>
            </a:r>
            <a:r>
              <a:rPr lang="nl-BE" u="sng" dirty="0"/>
              <a:t>An</a:t>
            </a:r>
            <a:r>
              <a:rPr lang="nl-BE" dirty="0"/>
              <a:t>alysis of </a:t>
            </a:r>
            <a:r>
              <a:rPr lang="nl-BE" u="sng" dirty="0" err="1"/>
              <a:t>Cova</a:t>
            </a:r>
            <a:r>
              <a:rPr lang="nl-BE" dirty="0" err="1"/>
              <a:t>riance</a:t>
            </a:r>
            <a:r>
              <a:rPr lang="nl-BE" dirty="0"/>
              <a:t>)</a:t>
            </a:r>
          </a:p>
          <a:p>
            <a:pPr marL="1821150" lvl="2" indent="-514350">
              <a:buFont typeface="+mj-lt"/>
              <a:buAutoNum type="arabicPeriod"/>
            </a:pPr>
            <a:endParaRPr lang="nl-BE" dirty="0"/>
          </a:p>
          <a:p>
            <a:pPr marL="1821150" lvl="2" indent="-514350">
              <a:buFont typeface="+mj-lt"/>
              <a:buAutoNum type="arabicPeriod"/>
            </a:pPr>
            <a:r>
              <a:rPr lang="nl-BE" dirty="0"/>
              <a:t>MANOVA (</a:t>
            </a:r>
            <a:r>
              <a:rPr lang="nl-BE" u="sng" dirty="0"/>
              <a:t>M</a:t>
            </a:r>
            <a:r>
              <a:rPr lang="nl-BE" dirty="0"/>
              <a:t>ultivariate </a:t>
            </a:r>
            <a:r>
              <a:rPr lang="nl-BE" u="sng" dirty="0"/>
              <a:t>An</a:t>
            </a:r>
            <a:r>
              <a:rPr lang="nl-BE" dirty="0"/>
              <a:t>alysis </a:t>
            </a:r>
            <a:r>
              <a:rPr lang="nl-BE" u="sng" dirty="0"/>
              <a:t>O</a:t>
            </a:r>
            <a:r>
              <a:rPr lang="nl-BE" dirty="0"/>
              <a:t>f </a:t>
            </a:r>
            <a:r>
              <a:rPr lang="nl-BE" u="sng" dirty="0" err="1"/>
              <a:t>Va</a:t>
            </a:r>
            <a:r>
              <a:rPr lang="nl-BE" dirty="0" err="1"/>
              <a:t>riance</a:t>
            </a:r>
            <a:r>
              <a:rPr lang="nl-BE" dirty="0"/>
              <a:t>)</a:t>
            </a:r>
          </a:p>
          <a:p>
            <a:pPr marL="1821150" lvl="2" indent="-514350">
              <a:buFont typeface="+mj-lt"/>
              <a:buAutoNum type="arabicPeriod"/>
            </a:pPr>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Tree>
    <p:extLst>
      <p:ext uri="{BB962C8B-B14F-4D97-AF65-F5344CB8AC3E}">
        <p14:creationId xmlns:p14="http://schemas.microsoft.com/office/powerpoint/2010/main" val="1366250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60</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pPr marL="86400" indent="0">
              <a:buNone/>
            </a:pPr>
            <a:r>
              <a:rPr lang="nl-BE" b="1" dirty="0" err="1">
                <a:solidFill>
                  <a:srgbClr val="C00000"/>
                </a:solidFill>
              </a:rPr>
              <a:t>One</a:t>
            </a:r>
            <a:r>
              <a:rPr lang="nl-BE" b="1" dirty="0">
                <a:solidFill>
                  <a:srgbClr val="C00000"/>
                </a:solidFill>
              </a:rPr>
              <a:t>-way </a:t>
            </a:r>
            <a:r>
              <a:rPr lang="nl-BE" b="1" dirty="0" err="1">
                <a:solidFill>
                  <a:srgbClr val="C00000"/>
                </a:solidFill>
              </a:rPr>
              <a:t>repeated</a:t>
            </a:r>
            <a:r>
              <a:rPr lang="nl-BE" b="1" dirty="0">
                <a:solidFill>
                  <a:srgbClr val="C00000"/>
                </a:solidFill>
              </a:rPr>
              <a:t> </a:t>
            </a:r>
            <a:r>
              <a:rPr lang="nl-BE" b="1" dirty="0" err="1">
                <a:solidFill>
                  <a:srgbClr val="C00000"/>
                </a:solidFill>
              </a:rPr>
              <a:t>measures</a:t>
            </a:r>
            <a:r>
              <a:rPr lang="nl-BE" b="1" dirty="0">
                <a:solidFill>
                  <a:srgbClr val="C00000"/>
                </a:solidFill>
              </a:rPr>
              <a:t> ANOVA in SPSS</a:t>
            </a:r>
          </a:p>
          <a:p>
            <a:pPr marL="86400" indent="0">
              <a:buNone/>
            </a:pPr>
            <a:endParaRPr lang="nl-BE" b="1" dirty="0"/>
          </a:p>
          <a:p>
            <a:r>
              <a:rPr lang="nl-BE" i="1" dirty="0">
                <a:solidFill>
                  <a:srgbClr val="C00000"/>
                </a:solidFill>
              </a:rPr>
              <a:t>Bv. Ervaarden dezelfde respondenten voor, tijdens en een jaar na de eerste lockdownperiode gemiddeld gezien even veel relatiestress? </a:t>
            </a:r>
            <a:r>
              <a:rPr lang="nl-BE" dirty="0"/>
              <a:t>(DATA_WAVE1_WAVE2_CenW.sav)</a:t>
            </a:r>
          </a:p>
          <a:p>
            <a:endParaRPr lang="nl-BE" dirty="0"/>
          </a:p>
          <a:p>
            <a:pPr marL="86400" indent="0">
              <a:buNone/>
            </a:pPr>
            <a:endParaRPr lang="nl-BE" b="1" dirty="0"/>
          </a:p>
        </p:txBody>
      </p:sp>
      <p:pic>
        <p:nvPicPr>
          <p:cNvPr id="7" name="Tijdelijke aanduiding voor inhoud 3">
            <a:extLst>
              <a:ext uri="{FF2B5EF4-FFF2-40B4-BE49-F238E27FC236}">
                <a16:creationId xmlns:a16="http://schemas.microsoft.com/office/drawing/2014/main" id="{1E33981C-EBC3-4FE6-BB12-07C31DBE537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1453233" y="4097328"/>
            <a:ext cx="5035054" cy="5035054"/>
          </a:xfrm>
        </p:spPr>
      </p:pic>
    </p:spTree>
    <p:extLst>
      <p:ext uri="{BB962C8B-B14F-4D97-AF65-F5344CB8AC3E}">
        <p14:creationId xmlns:p14="http://schemas.microsoft.com/office/powerpoint/2010/main" val="3215191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61</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relatiestress</a:t>
            </a:r>
          </a:p>
          <a:p>
            <a:pPr lvl="2"/>
            <a:r>
              <a:rPr lang="nl-BE" dirty="0">
                <a:solidFill>
                  <a:srgbClr val="C00000"/>
                </a:solidFill>
              </a:rPr>
              <a:t>In praktijk drie variabelen (drie metingen van relatiestress)</a:t>
            </a:r>
          </a:p>
          <a:p>
            <a:pPr marL="1234350" lvl="1" indent="-514350">
              <a:buFont typeface="+mj-lt"/>
              <a:buAutoNum type="arabicPeriod"/>
            </a:pPr>
            <a:r>
              <a:rPr lang="nl-BE" b="1" dirty="0"/>
              <a:t>Welk meetniveau?</a:t>
            </a:r>
            <a:endParaRPr lang="nl-BE" dirty="0"/>
          </a:p>
          <a:p>
            <a:pPr lvl="2"/>
            <a:r>
              <a:rPr lang="nl-BE" dirty="0">
                <a:solidFill>
                  <a:srgbClr val="C00000"/>
                </a:solidFill>
              </a:rPr>
              <a:t>De ‘tijd’: drie categorieën (voor, tijdens en na eerste lockdown)</a:t>
            </a:r>
          </a:p>
          <a:p>
            <a:pPr lvl="2"/>
            <a:r>
              <a:rPr lang="nl-BE" dirty="0">
                <a:solidFill>
                  <a:srgbClr val="C00000"/>
                </a:solidFill>
              </a:rPr>
              <a:t>Relatiestress: metrisch, telkens bestaande uit vier ordinale schaalitems </a:t>
            </a:r>
            <a:br>
              <a:rPr lang="nl-BE" dirty="0">
                <a:solidFill>
                  <a:srgbClr val="C00000"/>
                </a:solidFill>
              </a:rPr>
            </a:br>
            <a:r>
              <a:rPr lang="nl-BE" sz="2400" dirty="0">
                <a:solidFill>
                  <a:srgbClr val="C00000"/>
                </a:solidFill>
              </a:rPr>
              <a:t>(bv. ‘W1_Relstress1_1’ t.e.m. ‘W1_Relstress1_4’)</a:t>
            </a: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Relatiestress: afhankelijke variabele</a:t>
            </a:r>
          </a:p>
          <a:p>
            <a:endParaRPr lang="nl-BE" dirty="0"/>
          </a:p>
          <a:p>
            <a:pPr marL="86400" indent="0">
              <a:buNone/>
            </a:pPr>
            <a:endParaRPr lang="nl-BE" b="1" dirty="0"/>
          </a:p>
        </p:txBody>
      </p:sp>
      <p:sp>
        <p:nvSpPr>
          <p:cNvPr id="8" name="Tijdelijke aanduiding voor inhoud 7">
            <a:extLst>
              <a:ext uri="{FF2B5EF4-FFF2-40B4-BE49-F238E27FC236}">
                <a16:creationId xmlns:a16="http://schemas.microsoft.com/office/drawing/2014/main" id="{3A0ACAA9-BD20-41AD-9ED6-9F5AD0CEA516}"/>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91640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62</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83080" y="1897256"/>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62</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115746" y="3032447"/>
            <a:ext cx="8967231" cy="1071640"/>
          </a:xfrm>
          <a:prstGeom prst="rect">
            <a:avLst/>
          </a:prstGeom>
          <a:solidFill>
            <a:schemeClr val="bg1"/>
          </a:solidFill>
          <a:ln w="38100">
            <a:solidFill>
              <a:srgbClr val="DC8621"/>
            </a:solidFill>
          </a:ln>
        </p:spPr>
        <p:txBody>
          <a:bodyPr wrap="square" rtlCol="0">
            <a:spAutoFit/>
          </a:bodyPr>
          <a:lstStyle/>
          <a:p>
            <a:pPr>
              <a:lnSpc>
                <a:spcPct val="120000"/>
              </a:lnSpc>
            </a:pPr>
            <a:r>
              <a:rPr lang="nl-BE" sz="2800" b="1" dirty="0" err="1">
                <a:solidFill>
                  <a:srgbClr val="002060"/>
                </a:solidFill>
                <a:latin typeface="Verdana" panose="020B0604030504040204" pitchFamily="34" charset="0"/>
                <a:ea typeface="Verdana" panose="020B0604030504040204" pitchFamily="34" charset="0"/>
              </a:rPr>
              <a:t>One</a:t>
            </a:r>
            <a:r>
              <a:rPr lang="nl-BE" sz="2800" b="1" dirty="0">
                <a:solidFill>
                  <a:srgbClr val="002060"/>
                </a:solidFill>
                <a:latin typeface="Verdana" panose="020B0604030504040204" pitchFamily="34" charset="0"/>
                <a:ea typeface="Verdana" panose="020B0604030504040204" pitchFamily="34" charset="0"/>
              </a:rPr>
              <a:t>-way </a:t>
            </a:r>
            <a:r>
              <a:rPr lang="nl-BE" sz="2800" b="1" dirty="0" err="1">
                <a:solidFill>
                  <a:srgbClr val="002060"/>
                </a:solidFill>
                <a:latin typeface="Verdana" panose="020B0604030504040204" pitchFamily="34" charset="0"/>
                <a:ea typeface="Verdana" panose="020B0604030504040204" pitchFamily="34" charset="0"/>
              </a:rPr>
              <a:t>repeated</a:t>
            </a:r>
            <a:r>
              <a:rPr lang="nl-BE" sz="2800" b="1" dirty="0">
                <a:solidFill>
                  <a:srgbClr val="002060"/>
                </a:solidFill>
                <a:latin typeface="Verdana" panose="020B0604030504040204" pitchFamily="34" charset="0"/>
                <a:ea typeface="Verdana" panose="020B0604030504040204" pitchFamily="34" charset="0"/>
              </a:rPr>
              <a:t> </a:t>
            </a:r>
            <a:r>
              <a:rPr lang="nl-BE" sz="2800" b="1" dirty="0" err="1">
                <a:solidFill>
                  <a:srgbClr val="002060"/>
                </a:solidFill>
                <a:latin typeface="Verdana" panose="020B0604030504040204" pitchFamily="34" charset="0"/>
                <a:ea typeface="Verdana" panose="020B0604030504040204" pitchFamily="34" charset="0"/>
              </a:rPr>
              <a:t>measures</a:t>
            </a:r>
            <a:r>
              <a:rPr lang="nl-BE" sz="2800" b="1" dirty="0">
                <a:solidFill>
                  <a:srgbClr val="002060"/>
                </a:solidFill>
                <a:latin typeface="Verdana" panose="020B0604030504040204" pitchFamily="34" charset="0"/>
                <a:ea typeface="Verdana" panose="020B0604030504040204" pitchFamily="34" charset="0"/>
              </a:rPr>
              <a:t> ANOVA, want afhankelijke (gelijkaardige) groepen</a:t>
            </a:r>
          </a:p>
        </p:txBody>
      </p:sp>
    </p:spTree>
    <p:extLst>
      <p:ext uri="{BB962C8B-B14F-4D97-AF65-F5344CB8AC3E}">
        <p14:creationId xmlns:p14="http://schemas.microsoft.com/office/powerpoint/2010/main" val="41267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F27ADAC-6486-4D76-8517-439530BC2DEF}"/>
              </a:ext>
            </a:extLst>
          </p:cNvPr>
          <p:cNvPicPr>
            <a:picLocks noChangeAspect="1"/>
          </p:cNvPicPr>
          <p:nvPr/>
        </p:nvPicPr>
        <p:blipFill>
          <a:blip r:embed="rId3"/>
          <a:stretch>
            <a:fillRect/>
          </a:stretch>
        </p:blipFill>
        <p:spPr>
          <a:xfrm>
            <a:off x="1284588" y="4372841"/>
            <a:ext cx="10546286" cy="3854805"/>
          </a:xfrm>
          <a:prstGeom prst="rect">
            <a:avLst/>
          </a:prstGeom>
        </p:spPr>
      </p:pic>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b="1" dirty="0"/>
              <a:t>Stap 2. </a:t>
            </a:r>
            <a:r>
              <a:rPr lang="nl-BE" dirty="0"/>
              <a:t>Datacontrole</a:t>
            </a:r>
          </a:p>
          <a:p>
            <a:pPr lvl="1"/>
            <a:r>
              <a:rPr lang="nl-BE" dirty="0"/>
              <a:t>Selecteer eerst de respondenten die </a:t>
            </a:r>
          </a:p>
          <a:p>
            <a:pPr lvl="2"/>
            <a:r>
              <a:rPr lang="nl-BE" dirty="0"/>
              <a:t>aan beide waves deelnamen</a:t>
            </a:r>
          </a:p>
          <a:p>
            <a:pPr lvl="2"/>
            <a:r>
              <a:rPr lang="nl-BE" dirty="0"/>
              <a:t>in beide waves relatie hadden</a:t>
            </a:r>
          </a:p>
        </p:txBody>
      </p:sp>
      <p:sp>
        <p:nvSpPr>
          <p:cNvPr id="11" name="Rectangle 9">
            <a:extLst>
              <a:ext uri="{FF2B5EF4-FFF2-40B4-BE49-F238E27FC236}">
                <a16:creationId xmlns:a16="http://schemas.microsoft.com/office/drawing/2014/main" id="{98322756-0791-47D6-95E6-12A1525EB649}"/>
              </a:ext>
            </a:extLst>
          </p:cNvPr>
          <p:cNvSpPr/>
          <p:nvPr/>
        </p:nvSpPr>
        <p:spPr>
          <a:xfrm>
            <a:off x="3599597" y="4745820"/>
            <a:ext cx="1363909"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1C2F1A8F-8C64-454E-A431-6869D00F6B87}"/>
              </a:ext>
            </a:extLst>
          </p:cNvPr>
          <p:cNvSpPr/>
          <p:nvPr/>
        </p:nvSpPr>
        <p:spPr>
          <a:xfrm>
            <a:off x="5232458" y="4745819"/>
            <a:ext cx="4908356"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fbeelding 5">
            <a:extLst>
              <a:ext uri="{FF2B5EF4-FFF2-40B4-BE49-F238E27FC236}">
                <a16:creationId xmlns:a16="http://schemas.microsoft.com/office/drawing/2014/main" id="{9701C8B9-FCCB-436B-A783-AEFBB91376BE}"/>
              </a:ext>
            </a:extLst>
          </p:cNvPr>
          <p:cNvPicPr>
            <a:picLocks noChangeAspect="1"/>
          </p:cNvPicPr>
          <p:nvPr/>
        </p:nvPicPr>
        <p:blipFill>
          <a:blip r:embed="rId4"/>
          <a:stretch>
            <a:fillRect/>
          </a:stretch>
        </p:blipFill>
        <p:spPr>
          <a:xfrm>
            <a:off x="9066489" y="2349377"/>
            <a:ext cx="7658281" cy="1570573"/>
          </a:xfrm>
          <a:prstGeom prst="rect">
            <a:avLst/>
          </a:prstGeom>
        </p:spPr>
      </p:pic>
      <p:pic>
        <p:nvPicPr>
          <p:cNvPr id="7" name="Afbeelding 6">
            <a:extLst>
              <a:ext uri="{FF2B5EF4-FFF2-40B4-BE49-F238E27FC236}">
                <a16:creationId xmlns:a16="http://schemas.microsoft.com/office/drawing/2014/main" id="{6E358E5C-E732-4EDA-9647-4AEB62A5795C}"/>
              </a:ext>
            </a:extLst>
          </p:cNvPr>
          <p:cNvPicPr>
            <a:picLocks noChangeAspect="1"/>
          </p:cNvPicPr>
          <p:nvPr/>
        </p:nvPicPr>
        <p:blipFill>
          <a:blip r:embed="rId5"/>
          <a:stretch>
            <a:fillRect/>
          </a:stretch>
        </p:blipFill>
        <p:spPr>
          <a:xfrm>
            <a:off x="9787880" y="5996504"/>
            <a:ext cx="6266207" cy="1655763"/>
          </a:xfrm>
          <a:prstGeom prst="rect">
            <a:avLst/>
          </a:prstGeom>
        </p:spPr>
      </p:pic>
      <p:pic>
        <p:nvPicPr>
          <p:cNvPr id="8" name="Afbeelding 7">
            <a:extLst>
              <a:ext uri="{FF2B5EF4-FFF2-40B4-BE49-F238E27FC236}">
                <a16:creationId xmlns:a16="http://schemas.microsoft.com/office/drawing/2014/main" id="{878ACF18-D6D5-4293-A88E-2DAD310A2201}"/>
              </a:ext>
            </a:extLst>
          </p:cNvPr>
          <p:cNvPicPr>
            <a:picLocks noChangeAspect="1"/>
          </p:cNvPicPr>
          <p:nvPr/>
        </p:nvPicPr>
        <p:blipFill>
          <a:blip r:embed="rId6"/>
          <a:stretch>
            <a:fillRect/>
          </a:stretch>
        </p:blipFill>
        <p:spPr>
          <a:xfrm>
            <a:off x="9787880" y="7767984"/>
            <a:ext cx="6266207" cy="1655763"/>
          </a:xfrm>
          <a:prstGeom prst="rect">
            <a:avLst/>
          </a:prstGeom>
        </p:spPr>
      </p:pic>
      <p:cxnSp>
        <p:nvCxnSpPr>
          <p:cNvPr id="19" name="Rechte verbindingslijn met pijl 18">
            <a:extLst>
              <a:ext uri="{FF2B5EF4-FFF2-40B4-BE49-F238E27FC236}">
                <a16:creationId xmlns:a16="http://schemas.microsoft.com/office/drawing/2014/main" id="{BA0222E1-11A3-4801-8037-0F7B0B1A54C6}"/>
              </a:ext>
            </a:extLst>
          </p:cNvPr>
          <p:cNvCxnSpPr>
            <a:cxnSpLocks/>
          </p:cNvCxnSpPr>
          <p:nvPr/>
        </p:nvCxnSpPr>
        <p:spPr>
          <a:xfrm flipV="1">
            <a:off x="4963506" y="3868582"/>
            <a:ext cx="4102983" cy="825944"/>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Rechte verbindingslijn met pijl 18">
            <a:extLst>
              <a:ext uri="{FF2B5EF4-FFF2-40B4-BE49-F238E27FC236}">
                <a16:creationId xmlns:a16="http://schemas.microsoft.com/office/drawing/2014/main" id="{FFC9A662-9CAA-4ED8-A822-DE892178B043}"/>
              </a:ext>
            </a:extLst>
          </p:cNvPr>
          <p:cNvCxnSpPr>
            <a:cxnSpLocks/>
          </p:cNvCxnSpPr>
          <p:nvPr/>
        </p:nvCxnSpPr>
        <p:spPr>
          <a:xfrm>
            <a:off x="7933386" y="5198785"/>
            <a:ext cx="1602565" cy="1625600"/>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826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pPr lvl="1"/>
            <a:endParaRPr lang="nl-BE" dirty="0"/>
          </a:p>
          <a:p>
            <a:pPr lvl="1"/>
            <a:endParaRPr lang="nl-BE" dirty="0"/>
          </a:p>
          <a:p>
            <a:pPr lvl="1"/>
            <a:endParaRPr lang="nl-BE" dirty="0"/>
          </a:p>
          <a:p>
            <a:pPr lvl="1"/>
            <a:endParaRPr lang="nl-BE" dirty="0"/>
          </a:p>
          <a:p>
            <a:pPr lvl="2"/>
            <a:r>
              <a:rPr lang="nl-BE" dirty="0"/>
              <a:t>Alles oké: maak de schaalvariabelen aan</a:t>
            </a:r>
          </a:p>
          <a:p>
            <a:pPr lvl="3"/>
            <a:r>
              <a:rPr lang="nl-BE" dirty="0"/>
              <a:t>W1_RelstressVOOR_Gem, W1_RelstressTIJDENS_Gem, W2_RelstressNA_Gem</a:t>
            </a:r>
          </a:p>
          <a:p>
            <a:pPr lvl="3"/>
            <a:r>
              <a:rPr lang="nl-BE" dirty="0"/>
              <a:t>Bv.</a:t>
            </a:r>
          </a:p>
          <a:p>
            <a:pPr lvl="3"/>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64</a:t>
            </a:fld>
            <a:endParaRPr lang="en-GB" noProof="0" dirty="0"/>
          </a:p>
        </p:txBody>
      </p:sp>
      <p:pic>
        <p:nvPicPr>
          <p:cNvPr id="10" name="Afbeelding 9">
            <a:extLst>
              <a:ext uri="{FF2B5EF4-FFF2-40B4-BE49-F238E27FC236}">
                <a16:creationId xmlns:a16="http://schemas.microsoft.com/office/drawing/2014/main" id="{BAF083B8-D2A3-4841-A7FB-D7C26DDB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969" y="3066726"/>
            <a:ext cx="12253031" cy="1900428"/>
          </a:xfrm>
          <a:prstGeom prst="rect">
            <a:avLst/>
          </a:prstGeom>
        </p:spPr>
      </p:pic>
      <p:pic>
        <p:nvPicPr>
          <p:cNvPr id="2" name="Afbeelding 1">
            <a:extLst>
              <a:ext uri="{FF2B5EF4-FFF2-40B4-BE49-F238E27FC236}">
                <a16:creationId xmlns:a16="http://schemas.microsoft.com/office/drawing/2014/main" id="{28CE3476-5EA9-4A7A-A607-F8A5C8BEAC8C}"/>
              </a:ext>
            </a:extLst>
          </p:cNvPr>
          <p:cNvPicPr>
            <a:picLocks noChangeAspect="1"/>
          </p:cNvPicPr>
          <p:nvPr/>
        </p:nvPicPr>
        <p:blipFill>
          <a:blip r:embed="rId3"/>
          <a:stretch>
            <a:fillRect/>
          </a:stretch>
        </p:blipFill>
        <p:spPr>
          <a:xfrm>
            <a:off x="3485749" y="6498411"/>
            <a:ext cx="12100404" cy="2461099"/>
          </a:xfrm>
          <a:prstGeom prst="rect">
            <a:avLst/>
          </a:prstGeom>
        </p:spPr>
      </p:pic>
    </p:spTree>
    <p:extLst>
      <p:ext uri="{BB962C8B-B14F-4D97-AF65-F5344CB8AC3E}">
        <p14:creationId xmlns:p14="http://schemas.microsoft.com/office/powerpoint/2010/main" val="3934532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endParaRPr lang="nl-BE" dirty="0"/>
          </a:p>
          <a:p>
            <a:pPr marL="1821150" lvl="2" indent="-514350">
              <a:buFont typeface="+mj-lt"/>
              <a:buAutoNum type="arabicPeriod"/>
            </a:pPr>
            <a:r>
              <a:rPr lang="nl-BE" dirty="0"/>
              <a:t>Afhankelijke groepen onderzoekseenheden</a:t>
            </a:r>
            <a:r>
              <a:rPr lang="nl-BE" b="1" dirty="0"/>
              <a:t>: oké</a:t>
            </a:r>
            <a:endParaRPr lang="nl-BE" dirty="0"/>
          </a:p>
          <a:p>
            <a:pPr marL="1821150" lvl="2" indent="-514350">
              <a:buFont typeface="+mj-lt"/>
              <a:buAutoNum type="arabicPeriod"/>
            </a:pPr>
            <a:r>
              <a:rPr lang="nl-BE" dirty="0"/>
              <a:t>Normaliteit:	de </a:t>
            </a:r>
            <a:r>
              <a:rPr lang="nl-BE" dirty="0" err="1"/>
              <a:t>afh</a:t>
            </a:r>
            <a:r>
              <a:rPr lang="nl-BE" dirty="0"/>
              <a:t>. variabele is normaal verdeeld in elk meetmoment </a:t>
            </a:r>
            <a:br>
              <a:rPr lang="nl-BE" dirty="0"/>
            </a:br>
            <a:r>
              <a:rPr lang="nl-BE" dirty="0"/>
              <a:t>						(of CLS: n &gt; 100 voor elke groep)</a:t>
            </a:r>
          </a:p>
          <a:p>
            <a:pPr marL="2393550" lvl="3" indent="-514350"/>
            <a:r>
              <a:rPr lang="nl-BE" dirty="0"/>
              <a:t>CLS toepassen oké: n in elke groep = 198</a:t>
            </a:r>
          </a:p>
          <a:p>
            <a:pPr marL="1821150" lvl="2" indent="-514350">
              <a:buFont typeface="+mj-lt"/>
              <a:buAutoNum type="arabicPeriod"/>
            </a:pPr>
            <a:r>
              <a:rPr lang="nl-BE" b="1" dirty="0" err="1">
                <a:solidFill>
                  <a:srgbClr val="C00000"/>
                </a:solidFill>
              </a:rPr>
              <a:t>Sfericiteit</a:t>
            </a:r>
            <a:r>
              <a:rPr lang="nl-BE" b="1" dirty="0">
                <a:solidFill>
                  <a:srgbClr val="C00000"/>
                </a:solidFill>
              </a:rPr>
              <a:t>:</a:t>
            </a:r>
            <a:r>
              <a:rPr lang="nl-BE" dirty="0">
                <a:solidFill>
                  <a:srgbClr val="C00000"/>
                </a:solidFill>
              </a:rPr>
              <a:t> de varianties </a:t>
            </a:r>
            <a:r>
              <a:rPr lang="nl-BE" u="sng" dirty="0">
                <a:solidFill>
                  <a:srgbClr val="C00000"/>
                </a:solidFill>
              </a:rPr>
              <a:t>van de verschillen </a:t>
            </a:r>
            <a:r>
              <a:rPr lang="nl-BE" dirty="0">
                <a:solidFill>
                  <a:srgbClr val="C00000"/>
                </a:solidFill>
              </a:rPr>
              <a:t>tussen de meetmomenten zijn gelijk</a:t>
            </a:r>
          </a:p>
          <a:p>
            <a:pPr marL="2393550" lvl="3" indent="-514350"/>
            <a:r>
              <a:rPr lang="nl-BE" dirty="0">
                <a:solidFill>
                  <a:srgbClr val="C00000"/>
                </a:solidFill>
              </a:rPr>
              <a:t>Checken in SPSS-output: </a:t>
            </a:r>
            <a:r>
              <a:rPr lang="nl-BE" b="1" dirty="0" err="1">
                <a:solidFill>
                  <a:srgbClr val="C00000"/>
                </a:solidFill>
              </a:rPr>
              <a:t>Mauchly</a:t>
            </a:r>
            <a:r>
              <a:rPr lang="nl-BE" b="1" dirty="0">
                <a:solidFill>
                  <a:srgbClr val="C00000"/>
                </a:solidFill>
              </a:rPr>
              <a:t> toets</a:t>
            </a:r>
          </a:p>
          <a:p>
            <a:pPr marL="2393550" lvl="3" indent="-514350"/>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65</a:t>
            </a:fld>
            <a:endParaRPr lang="en-GB" noProof="0" dirty="0"/>
          </a:p>
        </p:txBody>
      </p:sp>
    </p:spTree>
    <p:extLst>
      <p:ext uri="{BB962C8B-B14F-4D97-AF65-F5344CB8AC3E}">
        <p14:creationId xmlns:p14="http://schemas.microsoft.com/office/powerpoint/2010/main" val="1696575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3"/>
                <a:ext cx="16858641" cy="7813828"/>
              </a:xfrm>
            </p:spPr>
            <p:txBody>
              <a:bodyPr>
                <a:normAutofit/>
              </a:bodyPr>
              <a:lstStyle/>
              <a:p>
                <a:r>
                  <a:rPr lang="nl-BE" b="1" dirty="0" err="1"/>
                  <a:t>Sfericiteit</a:t>
                </a:r>
                <a:r>
                  <a:rPr lang="nl-BE" b="1" dirty="0"/>
                  <a:t>:</a:t>
                </a:r>
              </a:p>
              <a:p>
                <a:pPr lvl="1"/>
                <a:r>
                  <a:rPr lang="nl-BE" dirty="0"/>
                  <a:t>≈ homogeniteit van varianties (assumptie t-toets)</a:t>
                </a:r>
              </a:p>
              <a:p>
                <a:pPr lvl="1"/>
                <a:r>
                  <a:rPr lang="nl-BE" b="1" dirty="0"/>
                  <a:t>Maar</a:t>
                </a:r>
                <a:r>
                  <a:rPr lang="nl-BE" dirty="0"/>
                  <a:t> hier:	</a:t>
                </a:r>
                <a:br>
                  <a:rPr lang="nl-BE" dirty="0"/>
                </a:br>
                <a:r>
                  <a:rPr lang="nl-BE" dirty="0"/>
                  <a:t>Gelijke </a:t>
                </a:r>
                <a:r>
                  <a:rPr lang="nl-BE" u="sng" dirty="0"/>
                  <a:t>varianties van de verschillen</a:t>
                </a:r>
                <a:r>
                  <a:rPr lang="nl-BE" dirty="0"/>
                  <a:t> tussen de scores van elk meetmoment</a:t>
                </a:r>
              </a:p>
              <a:p>
                <a:pPr lvl="2"/>
                <a:r>
                  <a:rPr lang="nl-BE" dirty="0"/>
                  <a:t>Pas vanaf drie meetmomenten mogelijk</a:t>
                </a:r>
              </a:p>
              <a:p>
                <a:pPr lvl="2"/>
                <a:endParaRPr lang="nl-BE" dirty="0"/>
              </a:p>
              <a:p>
                <a:pPr lvl="1"/>
                <a:r>
                  <a:rPr lang="nl-BE" b="1" dirty="0" err="1"/>
                  <a:t>Mauchly</a:t>
                </a:r>
                <a:r>
                  <a:rPr lang="nl-BE" b="1" dirty="0"/>
                  <a:t> toets</a:t>
                </a:r>
              </a:p>
              <a:p>
                <a:pPr lvl="2"/>
                <a:r>
                  <a:rPr lang="nl-BE" dirty="0"/>
                  <a:t>H</a:t>
                </a:r>
                <a:r>
                  <a:rPr lang="nl-BE" baseline="-25000" dirty="0"/>
                  <a:t>0</a:t>
                </a:r>
                <a:r>
                  <a:rPr lang="nl-BE" dirty="0"/>
                  <a:t>: Er is </a:t>
                </a:r>
                <a:r>
                  <a:rPr lang="nl-BE" dirty="0" err="1"/>
                  <a:t>sfericiteit</a:t>
                </a:r>
                <a:r>
                  <a:rPr lang="nl-BE" dirty="0"/>
                  <a:t> in de data: de varianties van de verschillen zijn gelijk</a:t>
                </a:r>
              </a:p>
              <a:p>
                <a:pPr lvl="3"/>
                <a:r>
                  <a:rPr lang="el-GR" dirty="0"/>
                  <a:t>σ</a:t>
                </a:r>
                <a:r>
                  <a:rPr lang="el-GR" baseline="30000" dirty="0"/>
                  <a:t>2</a:t>
                </a:r>
                <a:r>
                  <a:rPr lang="nl-BE" baseline="-25000" dirty="0"/>
                  <a:t>relstress voor – tijdens </a:t>
                </a:r>
                <a:r>
                  <a:rPr lang="nl-BE" dirty="0"/>
                  <a:t>= </a:t>
                </a:r>
                <a:r>
                  <a:rPr lang="el-GR" dirty="0"/>
                  <a:t>σ</a:t>
                </a:r>
                <a:r>
                  <a:rPr lang="el-GR" baseline="30000" dirty="0"/>
                  <a:t>2</a:t>
                </a:r>
                <a:r>
                  <a:rPr lang="nl-BE" baseline="-25000" dirty="0"/>
                  <a:t>relstress tijdens – na </a:t>
                </a:r>
                <a:r>
                  <a:rPr lang="nl-BE" dirty="0"/>
                  <a:t>=</a:t>
                </a:r>
                <a:r>
                  <a:rPr lang="el-GR" dirty="0"/>
                  <a:t> σ</a:t>
                </a:r>
                <a:r>
                  <a:rPr lang="el-GR" baseline="30000" dirty="0"/>
                  <a:t>2</a:t>
                </a:r>
                <a:r>
                  <a:rPr lang="nl-BE" baseline="-25000" dirty="0"/>
                  <a:t>relstress voor – na </a:t>
                </a:r>
                <a:endParaRPr lang="nl-BE" dirty="0"/>
              </a:p>
              <a:p>
                <a:pPr lvl="2"/>
                <a:r>
                  <a:rPr lang="nl-BE" dirty="0"/>
                  <a:t>Is p &lt;</a:t>
                </a:r>
                <a:r>
                  <a:rPr lang="nl-BE" dirty="0">
                    <a:ea typeface="Cambria Math" panose="02040503050406030204" pitchFamily="18" charset="0"/>
                  </a:rPr>
                  <a:t>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a:t>
                </a:r>
              </a:p>
              <a:p>
                <a:pPr lvl="3"/>
                <a:r>
                  <a:rPr lang="nl-BE" dirty="0"/>
                  <a:t>H</a:t>
                </a:r>
                <a:r>
                  <a:rPr lang="nl-BE" baseline="-25000" dirty="0"/>
                  <a:t>0</a:t>
                </a:r>
                <a:r>
                  <a:rPr lang="nl-BE" dirty="0"/>
                  <a:t> onwaar: minstens één van de varianties is niet gelijk aan de andere</a:t>
                </a:r>
              </a:p>
              <a:p>
                <a:pPr lvl="3"/>
                <a:r>
                  <a:rPr lang="nl-BE" dirty="0"/>
                  <a:t>Geen </a:t>
                </a:r>
                <a:r>
                  <a:rPr lang="nl-BE" dirty="0" err="1"/>
                  <a:t>sfericiteit</a:t>
                </a:r>
                <a:endParaRPr lang="nl-BE" dirty="0"/>
              </a:p>
              <a:p>
                <a:pPr lvl="3"/>
                <a:r>
                  <a:rPr lang="nl-BE" dirty="0"/>
                  <a:t>Kijken naar gecorrigeerde p-waarde in de SPSS output</a:t>
                </a:r>
              </a:p>
            </p:txBody>
          </p:sp>
        </mc:Choice>
        <mc:Fallback xmlns="">
          <p:sp>
            <p:nvSpPr>
              <p:cNvPr id="3" name="Tijdelijke aanduiding voor inhoud 2">
                <a:extLst>
                  <a:ext uri="{FF2B5EF4-FFF2-40B4-BE49-F238E27FC236}">
                    <a16:creationId xmlns:a16="http://schemas.microsoft.com/office/drawing/2014/main" id="{3CDE1E18-32B6-415F-BB7E-BD52DF9237A0}"/>
                  </a:ext>
                </a:extLst>
              </p:cNvPr>
              <p:cNvSpPr>
                <a:spLocks noGrp="1" noRot="1" noChangeAspect="1" noMove="1" noResize="1" noEditPoints="1" noAdjustHandles="1" noChangeArrowheads="1" noChangeShapeType="1" noTextEdit="1"/>
              </p:cNvSpPr>
              <p:nvPr>
                <p:ph idx="1"/>
              </p:nvPr>
            </p:nvSpPr>
            <p:spPr>
              <a:xfrm>
                <a:off x="327069" y="1816273"/>
                <a:ext cx="16858641" cy="7813828"/>
              </a:xfrm>
              <a:blipFill>
                <a:blip r:embed="rId3"/>
                <a:stretch>
                  <a:fillRect l="-145" t="-468"/>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spTree>
    <p:extLst>
      <p:ext uri="{BB962C8B-B14F-4D97-AF65-F5344CB8AC3E}">
        <p14:creationId xmlns:p14="http://schemas.microsoft.com/office/powerpoint/2010/main" val="2263981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lnSpcReduction="10000"/>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Individuen ervaarden voor, tijdens en één jaar na de eerste lockdownperiode 					gemiddeld dezelfde hoeveelheid relatiestress.</a:t>
                </a:r>
                <a:br>
                  <a:rPr lang="nl-BE" i="1" dirty="0"/>
                </a:br>
                <a:endParaRPr lang="nl-BE" b="1" dirty="0"/>
              </a:p>
              <a:p>
                <a:pPr marL="720000" lvl="1" indent="0">
                  <a:buNone/>
                </a:pPr>
                <a:r>
                  <a:rPr lang="nl-BE" b="1" dirty="0"/>
                  <a:t>	H</a:t>
                </a:r>
                <a:r>
                  <a:rPr lang="nl-BE" b="1" baseline="-25000" dirty="0"/>
                  <a:t>A</a:t>
                </a:r>
                <a:r>
                  <a:rPr lang="nl-BE" b="1" dirty="0"/>
                  <a:t>:	</a:t>
                </a:r>
                <a:r>
                  <a:rPr lang="nl-BE" i="1" dirty="0"/>
                  <a:t>Individuen ervaarden voor, tijdens en één jaar na de eerste lockdownperiode 					gemiddeld een andere hoeveelheid relatiestress: op minstens één van de 							meetmomenten lag de gemiddelde relatiestress hoger of lager.</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beter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 .01</a:t>
                </a:r>
              </a:p>
              <a:p>
                <a:pPr lvl="2"/>
                <a:r>
                  <a:rPr lang="nl-BE" b="1" dirty="0">
                    <a:solidFill>
                      <a:srgbClr val="C00000"/>
                    </a:solidFill>
                  </a:rPr>
                  <a:t>n = 198, dus hanteer .05</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936"/>
                </a:stretch>
              </a:blipFill>
            </p:spPr>
            <p:txBody>
              <a:bodyPr/>
              <a:lstStyle/>
              <a:p>
                <a:r>
                  <a:rPr lang="nl-NL">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67</a:t>
            </a:fld>
            <a:endParaRPr lang="en-GB" noProof="0" dirty="0"/>
          </a:p>
        </p:txBody>
      </p:sp>
    </p:spTree>
    <p:extLst>
      <p:ext uri="{BB962C8B-B14F-4D97-AF65-F5344CB8AC3E}">
        <p14:creationId xmlns:p14="http://schemas.microsoft.com/office/powerpoint/2010/main" val="3533533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dirty="0"/>
              <a:t>Ook maat van effectgrootte!</a:t>
            </a:r>
          </a:p>
          <a:p>
            <a:pPr lvl="1"/>
            <a:r>
              <a:rPr lang="nl-BE" b="1" dirty="0" err="1"/>
              <a:t>Partial</a:t>
            </a:r>
            <a:r>
              <a:rPr lang="nl-BE" b="1" dirty="0"/>
              <a:t> </a:t>
            </a:r>
            <a:r>
              <a:rPr lang="nl-BE" b="1" dirty="0" err="1"/>
              <a:t>eta-squared</a:t>
            </a:r>
            <a:r>
              <a:rPr lang="nl-BE" b="1" dirty="0"/>
              <a:t> (</a:t>
            </a:r>
            <a:r>
              <a:rPr lang="el-GR" b="1" dirty="0"/>
              <a:t>η</a:t>
            </a:r>
            <a:r>
              <a:rPr lang="nl-BE" b="1" baseline="-25000" dirty="0"/>
              <a:t>p</a:t>
            </a:r>
            <a:r>
              <a:rPr lang="nl-BE" b="1" baseline="30000" dirty="0"/>
              <a:t>2</a:t>
            </a:r>
            <a:r>
              <a:rPr lang="nl-BE" b="1" dirty="0"/>
              <a:t>) </a:t>
            </a:r>
            <a:r>
              <a:rPr lang="nl-BE" dirty="0"/>
              <a:t>bij </a:t>
            </a:r>
            <a:r>
              <a:rPr lang="nl-BE" dirty="0" err="1"/>
              <a:t>one</a:t>
            </a:r>
            <a:r>
              <a:rPr lang="nl-BE" dirty="0"/>
              <a:t>-way </a:t>
            </a:r>
            <a:r>
              <a:rPr lang="nl-BE" dirty="0" err="1"/>
              <a:t>repeated</a:t>
            </a:r>
            <a:r>
              <a:rPr lang="nl-BE" dirty="0"/>
              <a:t> </a:t>
            </a:r>
            <a:r>
              <a:rPr lang="nl-BE" dirty="0" err="1"/>
              <a:t>measures</a:t>
            </a:r>
            <a:r>
              <a:rPr lang="nl-BE" dirty="0"/>
              <a:t> ANOVA</a:t>
            </a:r>
          </a:p>
          <a:p>
            <a:pPr lvl="2"/>
            <a:r>
              <a:rPr lang="nl-BE" dirty="0">
                <a:highlight>
                  <a:srgbClr val="FFFF00"/>
                </a:highlight>
              </a:rPr>
              <a:t>Berekend door SPSS</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579" y="4661736"/>
            <a:ext cx="8202191" cy="3821785"/>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68</a:t>
            </a:fld>
            <a:endParaRPr lang="en-GB" noProof="0" dirty="0"/>
          </a:p>
        </p:txBody>
      </p:sp>
      <p:pic>
        <p:nvPicPr>
          <p:cNvPr id="3" name="Afbeelding 2">
            <a:extLst>
              <a:ext uri="{FF2B5EF4-FFF2-40B4-BE49-F238E27FC236}">
                <a16:creationId xmlns:a16="http://schemas.microsoft.com/office/drawing/2014/main" id="{18479E24-FBF6-437F-80EF-FCD6C36A7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9896" y="5071572"/>
            <a:ext cx="4684022" cy="1501056"/>
          </a:xfrm>
          <a:prstGeom prst="rect">
            <a:avLst/>
          </a:prstGeom>
        </p:spPr>
      </p:pic>
    </p:spTree>
    <p:extLst>
      <p:ext uri="{BB962C8B-B14F-4D97-AF65-F5344CB8AC3E}">
        <p14:creationId xmlns:p14="http://schemas.microsoft.com/office/powerpoint/2010/main" val="3348810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a:t>
            </a:r>
            <a:r>
              <a:rPr lang="nl-BE" b="1" dirty="0" err="1"/>
              <a:t>repeated</a:t>
            </a:r>
            <a:r>
              <a:rPr lang="nl-BE" b="1" dirty="0"/>
              <a:t> </a:t>
            </a:r>
            <a:r>
              <a:rPr lang="nl-BE" b="1" dirty="0" err="1"/>
              <a:t>measures</a:t>
            </a:r>
            <a:r>
              <a:rPr lang="nl-BE" b="1" dirty="0"/>
              <a:t> ANOVA in SPSS: </a:t>
            </a:r>
            <a:br>
              <a:rPr lang="nl-BE" b="1" dirty="0"/>
            </a:br>
            <a:r>
              <a:rPr lang="nl-BE" i="1" dirty="0" err="1">
                <a:sym typeface="Wingdings" panose="05000000000000000000" pitchFamily="2" charset="2"/>
              </a:rPr>
              <a:t>Analyze</a:t>
            </a:r>
            <a:r>
              <a:rPr lang="nl-BE" i="1" dirty="0"/>
              <a:t> ›› </a:t>
            </a:r>
            <a:r>
              <a:rPr lang="nl-BE" i="1" dirty="0">
                <a:highlight>
                  <a:srgbClr val="FFFF00"/>
                </a:highlight>
              </a:rPr>
              <a:t>General </a:t>
            </a:r>
            <a:r>
              <a:rPr lang="nl-BE" i="1" dirty="0" err="1">
                <a:highlight>
                  <a:srgbClr val="FFFF00"/>
                </a:highlight>
              </a:rPr>
              <a:t>Linear</a:t>
            </a:r>
            <a:r>
              <a:rPr lang="nl-BE" i="1" dirty="0">
                <a:highlight>
                  <a:srgbClr val="FFFF00"/>
                </a:highlight>
              </a:rPr>
              <a:t> Model </a:t>
            </a:r>
            <a:r>
              <a:rPr lang="nl-BE" i="1" dirty="0"/>
              <a:t>›› </a:t>
            </a:r>
            <a:r>
              <a:rPr lang="nl-BE" i="1" dirty="0" err="1"/>
              <a:t>Repeated</a:t>
            </a:r>
            <a:r>
              <a:rPr lang="nl-BE" i="1" dirty="0"/>
              <a:t> </a:t>
            </a:r>
            <a:r>
              <a:rPr lang="nl-BE" i="1" dirty="0" err="1"/>
              <a:t>Measures</a:t>
            </a:r>
            <a:endParaRPr lang="nl-BE" i="1" dirty="0"/>
          </a:p>
          <a:p>
            <a:pPr lvl="1"/>
            <a:r>
              <a:rPr lang="nl-BE" dirty="0"/>
              <a:t>Aantal meetmomenten aangeven en sleep ze naar </a:t>
            </a:r>
            <a:r>
              <a:rPr lang="nl-BE" i="1" dirty="0" err="1"/>
              <a:t>Within</a:t>
            </a:r>
            <a:r>
              <a:rPr lang="nl-BE" i="1" dirty="0"/>
              <a:t>-Subjects Variables</a:t>
            </a:r>
            <a:endParaRPr lang="nl-BE"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17" name="Afbeelding 16">
            <a:extLst>
              <a:ext uri="{FF2B5EF4-FFF2-40B4-BE49-F238E27FC236}">
                <a16:creationId xmlns:a16="http://schemas.microsoft.com/office/drawing/2014/main" id="{B0B7B986-D46F-4314-9783-3983AF56FB96}"/>
              </a:ext>
            </a:extLst>
          </p:cNvPr>
          <p:cNvPicPr>
            <a:picLocks noChangeAspect="1"/>
          </p:cNvPicPr>
          <p:nvPr/>
        </p:nvPicPr>
        <p:blipFill>
          <a:blip r:embed="rId3"/>
          <a:stretch>
            <a:fillRect/>
          </a:stretch>
        </p:blipFill>
        <p:spPr>
          <a:xfrm>
            <a:off x="9188062" y="3550109"/>
            <a:ext cx="7913013" cy="5570624"/>
          </a:xfrm>
          <a:prstGeom prst="rect">
            <a:avLst/>
          </a:prstGeom>
        </p:spPr>
      </p:pic>
      <p:pic>
        <p:nvPicPr>
          <p:cNvPr id="7" name="Afbeelding 6">
            <a:extLst>
              <a:ext uri="{FF2B5EF4-FFF2-40B4-BE49-F238E27FC236}">
                <a16:creationId xmlns:a16="http://schemas.microsoft.com/office/drawing/2014/main" id="{B2D589B3-FC6C-42C8-816F-E1EB9D69ED41}"/>
              </a:ext>
            </a:extLst>
          </p:cNvPr>
          <p:cNvPicPr>
            <a:picLocks noChangeAspect="1"/>
          </p:cNvPicPr>
          <p:nvPr/>
        </p:nvPicPr>
        <p:blipFill>
          <a:blip r:embed="rId4"/>
          <a:stretch>
            <a:fillRect/>
          </a:stretch>
        </p:blipFill>
        <p:spPr>
          <a:xfrm>
            <a:off x="5448016" y="3550109"/>
            <a:ext cx="3571652" cy="538413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rotWithShape="1">
          <a:blip r:embed="rId5">
            <a:extLst>
              <a:ext uri="{28A0092B-C50C-407E-A947-70E740481C1C}">
                <a14:useLocalDpi xmlns:a14="http://schemas.microsoft.com/office/drawing/2010/main" val="0"/>
              </a:ext>
            </a:extLst>
          </a:blip>
          <a:srcRect l="36830" t="7080"/>
          <a:stretch/>
        </p:blipFill>
        <p:spPr>
          <a:xfrm>
            <a:off x="465721" y="3550109"/>
            <a:ext cx="4813901" cy="3261862"/>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4860849" y="5976146"/>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6551497" y="4255293"/>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1296435" y="5285990"/>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6252149" y="507609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69</a:t>
            </a:fld>
            <a:endParaRPr lang="en-GB" noProof="0" dirty="0"/>
          </a:p>
        </p:txBody>
      </p:sp>
      <p:grpSp>
        <p:nvGrpSpPr>
          <p:cNvPr id="21" name="Groep 20">
            <a:extLst>
              <a:ext uri="{FF2B5EF4-FFF2-40B4-BE49-F238E27FC236}">
                <a16:creationId xmlns:a16="http://schemas.microsoft.com/office/drawing/2014/main" id="{20A981D7-A7E5-4D73-AF05-171DE94228AE}"/>
              </a:ext>
            </a:extLst>
          </p:cNvPr>
          <p:cNvGrpSpPr/>
          <p:nvPr/>
        </p:nvGrpSpPr>
        <p:grpSpPr>
          <a:xfrm>
            <a:off x="5456622" y="8364499"/>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41" name="Groep 40">
            <a:extLst>
              <a:ext uri="{FF2B5EF4-FFF2-40B4-BE49-F238E27FC236}">
                <a16:creationId xmlns:a16="http://schemas.microsoft.com/office/drawing/2014/main" id="{300D482C-E9ED-42C7-A337-47B1EEAB4F75}"/>
              </a:ext>
            </a:extLst>
          </p:cNvPr>
          <p:cNvGrpSpPr/>
          <p:nvPr/>
        </p:nvGrpSpPr>
        <p:grpSpPr>
          <a:xfrm>
            <a:off x="11711309" y="4963138"/>
            <a:ext cx="1094875" cy="511615"/>
            <a:chOff x="11574378" y="2683042"/>
            <a:chExt cx="1094875" cy="511615"/>
          </a:xfrm>
        </p:grpSpPr>
        <p:sp>
          <p:nvSpPr>
            <p:cNvPr id="42" name="Ovaal 41">
              <a:extLst>
                <a:ext uri="{FF2B5EF4-FFF2-40B4-BE49-F238E27FC236}">
                  <a16:creationId xmlns:a16="http://schemas.microsoft.com/office/drawing/2014/main" id="{05BCB093-E8F4-46E6-9D3B-11FF10F9FEC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64CEC058-7528-4124-AFC3-24F4C984B87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sp>
        <p:nvSpPr>
          <p:cNvPr id="4" name="Tijdelijke aanduiding voor inhoud 3">
            <a:extLst>
              <a:ext uri="{FF2B5EF4-FFF2-40B4-BE49-F238E27FC236}">
                <a16:creationId xmlns:a16="http://schemas.microsoft.com/office/drawing/2014/main" id="{D0CB274A-38E3-45D9-BA49-0609CDA62ECC}"/>
              </a:ext>
            </a:extLst>
          </p:cNvPr>
          <p:cNvSpPr>
            <a:spLocks noGrp="1"/>
          </p:cNvSpPr>
          <p:nvPr>
            <p:ph idx="13"/>
          </p:nvPr>
        </p:nvSpPr>
        <p:spPr/>
        <p:txBody>
          <a:bodyPr/>
          <a:lstStyle/>
          <a:p>
            <a:endParaRPr lang="nl-BE"/>
          </a:p>
        </p:txBody>
      </p:sp>
      <p:grpSp>
        <p:nvGrpSpPr>
          <p:cNvPr id="32" name="Groep 31">
            <a:extLst>
              <a:ext uri="{FF2B5EF4-FFF2-40B4-BE49-F238E27FC236}">
                <a16:creationId xmlns:a16="http://schemas.microsoft.com/office/drawing/2014/main" id="{EA398349-7344-490E-A8D6-A2960B9CE001}"/>
              </a:ext>
            </a:extLst>
          </p:cNvPr>
          <p:cNvGrpSpPr/>
          <p:nvPr/>
        </p:nvGrpSpPr>
        <p:grpSpPr>
          <a:xfrm>
            <a:off x="15627595" y="6011257"/>
            <a:ext cx="1094875" cy="511615"/>
            <a:chOff x="11574378" y="2683042"/>
            <a:chExt cx="1094875" cy="511615"/>
          </a:xfrm>
        </p:grpSpPr>
        <p:sp>
          <p:nvSpPr>
            <p:cNvPr id="33" name="Ovaal 32">
              <a:extLst>
                <a:ext uri="{FF2B5EF4-FFF2-40B4-BE49-F238E27FC236}">
                  <a16:creationId xmlns:a16="http://schemas.microsoft.com/office/drawing/2014/main" id="{9EC7F3A5-BBDD-4558-81DC-6CD4DDE2888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kstvak 33">
              <a:extLst>
                <a:ext uri="{FF2B5EF4-FFF2-40B4-BE49-F238E27FC236}">
                  <a16:creationId xmlns:a16="http://schemas.microsoft.com/office/drawing/2014/main" id="{AFDF61ED-9973-467D-940E-3CC48725370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spTree>
    <p:extLst>
      <p:ext uri="{BB962C8B-B14F-4D97-AF65-F5344CB8AC3E}">
        <p14:creationId xmlns:p14="http://schemas.microsoft.com/office/powerpoint/2010/main" val="278469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E63E2F-9678-4766-9681-C369B77D3C77}"/>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9D681660-C845-4247-90A7-CA091A9A7597}"/>
              </a:ext>
            </a:extLst>
          </p:cNvPr>
          <p:cNvSpPr>
            <a:spLocks noGrp="1"/>
          </p:cNvSpPr>
          <p:nvPr>
            <p:ph idx="1"/>
          </p:nvPr>
        </p:nvSpPr>
        <p:spPr>
          <a:xfrm>
            <a:off x="327069" y="1816273"/>
            <a:ext cx="16858641" cy="7662526"/>
          </a:xfrm>
        </p:spPr>
        <p:txBody>
          <a:bodyPr>
            <a:normAutofit/>
          </a:bodyPr>
          <a:lstStyle/>
          <a:p>
            <a:pPr marL="86400" indent="0">
              <a:buNone/>
            </a:pPr>
            <a:r>
              <a:rPr lang="nl-BE" b="1" dirty="0" err="1"/>
              <a:t>ANOVA’s</a:t>
            </a:r>
            <a:endParaRPr lang="nl-BE" b="1" dirty="0"/>
          </a:p>
          <a:p>
            <a:r>
              <a:rPr lang="nl-BE" b="1" dirty="0"/>
              <a:t>Hoe alle mogelijke types onderscheiden?</a:t>
            </a:r>
          </a:p>
          <a:p>
            <a:pPr lvl="1"/>
            <a:r>
              <a:rPr lang="nl-BE" dirty="0"/>
              <a:t>Kijk naar benaming, 3 termen in naam variëren:</a:t>
            </a:r>
          </a:p>
          <a:p>
            <a:pPr marL="84138" lvl="1" indent="0">
              <a:buNone/>
            </a:pPr>
            <a:r>
              <a:rPr lang="nl-BE" dirty="0">
                <a:solidFill>
                  <a:srgbClr val="FF0000"/>
                </a:solidFill>
              </a:rPr>
              <a:t>			Aantal </a:t>
            </a:r>
            <a:r>
              <a:rPr lang="nl-BE" dirty="0" err="1">
                <a:solidFill>
                  <a:srgbClr val="FF0000"/>
                </a:solidFill>
              </a:rPr>
              <a:t>onafh</a:t>
            </a:r>
            <a:r>
              <a:rPr lang="nl-BE" dirty="0">
                <a:solidFill>
                  <a:srgbClr val="FF0000"/>
                </a:solidFill>
              </a:rPr>
              <a:t> variabelen</a:t>
            </a:r>
            <a:r>
              <a:rPr lang="nl-BE" dirty="0"/>
              <a:t>	+	</a:t>
            </a:r>
            <a:r>
              <a:rPr lang="nl-BE" dirty="0" err="1">
                <a:solidFill>
                  <a:srgbClr val="DC8621"/>
                </a:solidFill>
              </a:rPr>
              <a:t>onafh</a:t>
            </a:r>
            <a:r>
              <a:rPr lang="nl-BE" dirty="0">
                <a:solidFill>
                  <a:srgbClr val="DC8621"/>
                </a:solidFill>
              </a:rPr>
              <a:t>. en/of </a:t>
            </a:r>
            <a:r>
              <a:rPr lang="nl-BE" dirty="0" err="1">
                <a:solidFill>
                  <a:srgbClr val="DC8621"/>
                </a:solidFill>
              </a:rPr>
              <a:t>afh</a:t>
            </a:r>
            <a:r>
              <a:rPr lang="nl-BE" dirty="0">
                <a:solidFill>
                  <a:srgbClr val="DC8621"/>
                </a:solidFill>
              </a:rPr>
              <a:t>. groepen	</a:t>
            </a:r>
            <a:r>
              <a:rPr lang="nl-BE" dirty="0"/>
              <a:t>+ </a:t>
            </a:r>
            <a:r>
              <a:rPr lang="nl-BE" dirty="0">
                <a:solidFill>
                  <a:srgbClr val="00B050"/>
                </a:solidFill>
              </a:rPr>
              <a:t>(M)</a:t>
            </a:r>
            <a:r>
              <a:rPr lang="nl-BE" dirty="0"/>
              <a:t>AN</a:t>
            </a:r>
            <a:r>
              <a:rPr lang="nl-BE" dirty="0">
                <a:solidFill>
                  <a:srgbClr val="008CBB"/>
                </a:solidFill>
              </a:rPr>
              <a:t>(C)</a:t>
            </a:r>
            <a:r>
              <a:rPr lang="nl-BE" dirty="0"/>
              <a:t>OVA</a:t>
            </a:r>
            <a:br>
              <a:rPr lang="nl-BE" dirty="0"/>
            </a:br>
            <a:br>
              <a:rPr lang="nl-BE" dirty="0"/>
            </a:br>
            <a:r>
              <a:rPr lang="nl-BE" dirty="0"/>
              <a:t>			</a:t>
            </a:r>
            <a:r>
              <a:rPr lang="nl-BE" dirty="0" err="1">
                <a:solidFill>
                  <a:srgbClr val="FF0000"/>
                </a:solidFill>
              </a:rPr>
              <a:t>One</a:t>
            </a:r>
            <a:r>
              <a:rPr lang="nl-BE" dirty="0">
                <a:solidFill>
                  <a:srgbClr val="FF0000"/>
                </a:solidFill>
              </a:rPr>
              <a:t>-way = 1						</a:t>
            </a:r>
            <a:r>
              <a:rPr lang="nl-BE" dirty="0">
                <a:solidFill>
                  <a:srgbClr val="DC8621"/>
                </a:solidFill>
              </a:rPr>
              <a:t>Independent = </a:t>
            </a:r>
            <a:r>
              <a:rPr lang="nl-BE" dirty="0" err="1">
                <a:solidFill>
                  <a:srgbClr val="DC8621"/>
                </a:solidFill>
              </a:rPr>
              <a:t>onafh</a:t>
            </a:r>
            <a:r>
              <a:rPr lang="nl-BE" dirty="0">
                <a:solidFill>
                  <a:srgbClr val="DC8621"/>
                </a:solidFill>
              </a:rPr>
              <a:t>.				</a:t>
            </a:r>
            <a:r>
              <a:rPr lang="nl-BE" dirty="0">
                <a:solidFill>
                  <a:srgbClr val="00B050"/>
                </a:solidFill>
              </a:rPr>
              <a:t>M = &gt; 1 </a:t>
            </a:r>
            <a:r>
              <a:rPr lang="nl-BE" dirty="0" err="1">
                <a:solidFill>
                  <a:srgbClr val="00B050"/>
                </a:solidFill>
              </a:rPr>
              <a:t>afh</a:t>
            </a:r>
            <a:r>
              <a:rPr lang="nl-BE" dirty="0">
                <a:solidFill>
                  <a:srgbClr val="00B050"/>
                </a:solidFill>
              </a:rPr>
              <a:t> variabele</a:t>
            </a:r>
            <a:br>
              <a:rPr lang="nl-BE" dirty="0">
                <a:solidFill>
                  <a:srgbClr val="DC8621"/>
                </a:solidFill>
              </a:rPr>
            </a:br>
            <a:r>
              <a:rPr lang="nl-BE" dirty="0">
                <a:solidFill>
                  <a:srgbClr val="DC8621"/>
                </a:solidFill>
              </a:rPr>
              <a:t>			</a:t>
            </a:r>
            <a:r>
              <a:rPr lang="nl-BE" dirty="0" err="1">
                <a:solidFill>
                  <a:srgbClr val="FF0000"/>
                </a:solidFill>
              </a:rPr>
              <a:t>Two</a:t>
            </a:r>
            <a:r>
              <a:rPr lang="nl-BE" dirty="0">
                <a:solidFill>
                  <a:srgbClr val="FF0000"/>
                </a:solidFill>
              </a:rPr>
              <a:t>-way = 2 						</a:t>
            </a:r>
            <a:r>
              <a:rPr lang="nl-BE" dirty="0" err="1">
                <a:solidFill>
                  <a:srgbClr val="DC8621"/>
                </a:solidFill>
              </a:rPr>
              <a:t>Repeated</a:t>
            </a:r>
            <a:r>
              <a:rPr lang="nl-BE" dirty="0">
                <a:solidFill>
                  <a:srgbClr val="DC8621"/>
                </a:solidFill>
              </a:rPr>
              <a:t> </a:t>
            </a:r>
            <a:r>
              <a:rPr lang="nl-BE" dirty="0" err="1">
                <a:solidFill>
                  <a:srgbClr val="DC8621"/>
                </a:solidFill>
              </a:rPr>
              <a:t>measures</a:t>
            </a:r>
            <a:r>
              <a:rPr lang="nl-BE" dirty="0">
                <a:solidFill>
                  <a:srgbClr val="DC8621"/>
                </a:solidFill>
              </a:rPr>
              <a:t> = </a:t>
            </a:r>
            <a:r>
              <a:rPr lang="nl-BE" dirty="0" err="1">
                <a:solidFill>
                  <a:srgbClr val="DC8621"/>
                </a:solidFill>
              </a:rPr>
              <a:t>afh</a:t>
            </a:r>
            <a:r>
              <a:rPr lang="nl-BE" dirty="0">
                <a:solidFill>
                  <a:srgbClr val="DC8621"/>
                </a:solidFill>
              </a:rPr>
              <a:t>.		</a:t>
            </a:r>
            <a:r>
              <a:rPr lang="nl-BE" dirty="0">
                <a:solidFill>
                  <a:srgbClr val="008CBB"/>
                </a:solidFill>
              </a:rPr>
              <a:t>C = met covariaat</a:t>
            </a:r>
            <a:br>
              <a:rPr lang="nl-BE" dirty="0">
                <a:solidFill>
                  <a:srgbClr val="DC8621"/>
                </a:solidFill>
              </a:rPr>
            </a:br>
            <a:r>
              <a:rPr lang="nl-BE" dirty="0">
                <a:solidFill>
                  <a:srgbClr val="DC8621"/>
                </a:solidFill>
              </a:rPr>
              <a:t>			</a:t>
            </a:r>
            <a:r>
              <a:rPr lang="nl-BE" dirty="0">
                <a:solidFill>
                  <a:srgbClr val="FF0000"/>
                </a:solidFill>
              </a:rPr>
              <a:t>Factorial = 2 of meer 			</a:t>
            </a:r>
            <a:r>
              <a:rPr lang="nl-BE" dirty="0">
                <a:solidFill>
                  <a:srgbClr val="DC8621"/>
                </a:solidFill>
              </a:rPr>
              <a:t>Mixed = beide							</a:t>
            </a:r>
            <a:br>
              <a:rPr lang="nl-BE" dirty="0">
                <a:solidFill>
                  <a:srgbClr val="DC8621"/>
                </a:solidFill>
              </a:rPr>
            </a:br>
            <a:r>
              <a:rPr lang="nl-BE" dirty="0">
                <a:solidFill>
                  <a:srgbClr val="DC8621"/>
                </a:solidFill>
              </a:rPr>
              <a:t>																													</a:t>
            </a:r>
          </a:p>
          <a:p>
            <a:pPr marL="541338" lvl="1" indent="-457200"/>
            <a:r>
              <a:rPr lang="nl-BE" dirty="0"/>
              <a:t>Bv. 	</a:t>
            </a:r>
            <a:br>
              <a:rPr lang="nl-BE" dirty="0"/>
            </a:br>
            <a:r>
              <a:rPr lang="nl-BE" dirty="0" err="1">
                <a:solidFill>
                  <a:srgbClr val="FF0000"/>
                </a:solidFill>
              </a:rPr>
              <a:t>one</a:t>
            </a:r>
            <a:r>
              <a:rPr lang="nl-BE" dirty="0">
                <a:solidFill>
                  <a:srgbClr val="FF0000"/>
                </a:solidFill>
              </a:rPr>
              <a:t>-way</a:t>
            </a:r>
            <a:r>
              <a:rPr lang="nl-BE" dirty="0"/>
              <a:t> </a:t>
            </a:r>
            <a:r>
              <a:rPr lang="nl-BE" dirty="0" err="1">
                <a:solidFill>
                  <a:srgbClr val="DC8621"/>
                </a:solidFill>
              </a:rPr>
              <a:t>repeated</a:t>
            </a:r>
            <a:r>
              <a:rPr lang="nl-BE" dirty="0">
                <a:solidFill>
                  <a:srgbClr val="DC8621"/>
                </a:solidFill>
              </a:rPr>
              <a:t> </a:t>
            </a:r>
            <a:r>
              <a:rPr lang="nl-BE" dirty="0" err="1">
                <a:solidFill>
                  <a:srgbClr val="DC8621"/>
                </a:solidFill>
              </a:rPr>
              <a:t>measures</a:t>
            </a:r>
            <a:r>
              <a:rPr lang="nl-BE" dirty="0">
                <a:solidFill>
                  <a:srgbClr val="DC8621"/>
                </a:solidFill>
              </a:rPr>
              <a:t> </a:t>
            </a:r>
            <a:r>
              <a:rPr lang="nl-BE" dirty="0"/>
              <a:t>ANOVA = 1 </a:t>
            </a:r>
            <a:r>
              <a:rPr lang="nl-BE" dirty="0" err="1"/>
              <a:t>onafh</a:t>
            </a:r>
            <a:r>
              <a:rPr lang="nl-BE" dirty="0"/>
              <a:t> var + </a:t>
            </a:r>
            <a:r>
              <a:rPr lang="nl-BE" dirty="0" err="1"/>
              <a:t>afh</a:t>
            </a:r>
            <a:r>
              <a:rPr lang="nl-BE" dirty="0"/>
              <a:t> groepen + 1 </a:t>
            </a:r>
            <a:r>
              <a:rPr lang="nl-BE" dirty="0" err="1"/>
              <a:t>afh</a:t>
            </a:r>
            <a:r>
              <a:rPr lang="nl-BE" dirty="0"/>
              <a:t> var</a:t>
            </a:r>
            <a:br>
              <a:rPr lang="nl-BE" dirty="0"/>
            </a:br>
            <a:r>
              <a:rPr lang="nl-BE" dirty="0">
                <a:solidFill>
                  <a:srgbClr val="FF0000"/>
                </a:solidFill>
              </a:rPr>
              <a:t>Factorial</a:t>
            </a:r>
            <a:r>
              <a:rPr lang="nl-BE" dirty="0"/>
              <a:t> </a:t>
            </a:r>
            <a:r>
              <a:rPr lang="nl-BE" dirty="0">
                <a:solidFill>
                  <a:srgbClr val="DC8621"/>
                </a:solidFill>
              </a:rPr>
              <a:t>mixed</a:t>
            </a:r>
            <a:r>
              <a:rPr lang="nl-BE" dirty="0"/>
              <a:t> ANOVA = 2 of meer </a:t>
            </a:r>
            <a:r>
              <a:rPr lang="nl-BE" dirty="0" err="1"/>
              <a:t>onafh</a:t>
            </a:r>
            <a:r>
              <a:rPr lang="nl-BE" dirty="0"/>
              <a:t> var + beide groepen + 1 </a:t>
            </a:r>
            <a:r>
              <a:rPr lang="nl-BE" dirty="0" err="1"/>
              <a:t>afh</a:t>
            </a:r>
            <a:r>
              <a:rPr lang="nl-BE" dirty="0"/>
              <a:t> var</a:t>
            </a:r>
            <a:br>
              <a:rPr lang="nl-BE" dirty="0"/>
            </a:br>
            <a:r>
              <a:rPr lang="nl-BE" dirty="0" err="1">
                <a:solidFill>
                  <a:srgbClr val="FF0000"/>
                </a:solidFill>
              </a:rPr>
              <a:t>one</a:t>
            </a:r>
            <a:r>
              <a:rPr lang="nl-BE" dirty="0">
                <a:solidFill>
                  <a:srgbClr val="FF0000"/>
                </a:solidFill>
              </a:rPr>
              <a:t>-way</a:t>
            </a:r>
            <a:r>
              <a:rPr lang="nl-BE" dirty="0"/>
              <a:t> </a:t>
            </a:r>
            <a:r>
              <a:rPr lang="nl-BE" dirty="0">
                <a:solidFill>
                  <a:srgbClr val="DC8621"/>
                </a:solidFill>
              </a:rPr>
              <a:t>independent</a:t>
            </a:r>
            <a:r>
              <a:rPr lang="nl-BE" dirty="0"/>
              <a:t> </a:t>
            </a:r>
            <a:r>
              <a:rPr lang="nl-BE" dirty="0">
                <a:solidFill>
                  <a:srgbClr val="00B050"/>
                </a:solidFill>
              </a:rPr>
              <a:t>M</a:t>
            </a:r>
            <a:r>
              <a:rPr lang="nl-BE" dirty="0"/>
              <a:t>AN</a:t>
            </a:r>
            <a:r>
              <a:rPr lang="nl-BE" dirty="0">
                <a:solidFill>
                  <a:srgbClr val="008CBB"/>
                </a:solidFill>
              </a:rPr>
              <a:t>C</a:t>
            </a:r>
            <a:r>
              <a:rPr lang="nl-BE" dirty="0"/>
              <a:t>OVA = 1 </a:t>
            </a:r>
            <a:r>
              <a:rPr lang="nl-BE" dirty="0" err="1"/>
              <a:t>onafh</a:t>
            </a:r>
            <a:r>
              <a:rPr lang="nl-BE" dirty="0"/>
              <a:t> var + </a:t>
            </a:r>
            <a:r>
              <a:rPr lang="nl-BE" dirty="0" err="1"/>
              <a:t>onafh</a:t>
            </a:r>
            <a:r>
              <a:rPr lang="nl-BE" dirty="0"/>
              <a:t> groepen + &gt; 1 </a:t>
            </a:r>
            <a:r>
              <a:rPr lang="nl-BE" dirty="0" err="1"/>
              <a:t>afh</a:t>
            </a:r>
            <a:r>
              <a:rPr lang="nl-BE" dirty="0"/>
              <a:t> var + </a:t>
            </a:r>
            <a:r>
              <a:rPr lang="nl-BE" dirty="0" err="1"/>
              <a:t>covar</a:t>
            </a:r>
            <a:endParaRPr lang="nl-BE" dirty="0"/>
          </a:p>
        </p:txBody>
      </p:sp>
      <p:sp>
        <p:nvSpPr>
          <p:cNvPr id="4" name="Tijdelijke aanduiding voor dianummer 3">
            <a:extLst>
              <a:ext uri="{FF2B5EF4-FFF2-40B4-BE49-F238E27FC236}">
                <a16:creationId xmlns:a16="http://schemas.microsoft.com/office/drawing/2014/main" id="{5842D0B7-574A-49F6-9B15-0D588A4A71DE}"/>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sp>
        <p:nvSpPr>
          <p:cNvPr id="5" name="Linkeraccolade 4">
            <a:extLst>
              <a:ext uri="{FF2B5EF4-FFF2-40B4-BE49-F238E27FC236}">
                <a16:creationId xmlns:a16="http://schemas.microsoft.com/office/drawing/2014/main" id="{03A870BF-9C43-4E97-8BB6-413C0E181A83}"/>
              </a:ext>
            </a:extLst>
          </p:cNvPr>
          <p:cNvSpPr/>
          <p:nvPr/>
        </p:nvSpPr>
        <p:spPr>
          <a:xfrm>
            <a:off x="1638515" y="4521197"/>
            <a:ext cx="168443" cy="1576137"/>
          </a:xfrm>
          <a:prstGeom prst="leftBrac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6" name="Linkeraccolade 5">
            <a:extLst>
              <a:ext uri="{FF2B5EF4-FFF2-40B4-BE49-F238E27FC236}">
                <a16:creationId xmlns:a16="http://schemas.microsoft.com/office/drawing/2014/main" id="{00DCD78B-B16C-4096-A2FE-E97B23054EC3}"/>
              </a:ext>
            </a:extLst>
          </p:cNvPr>
          <p:cNvSpPr/>
          <p:nvPr/>
        </p:nvSpPr>
        <p:spPr>
          <a:xfrm>
            <a:off x="6613364" y="4527210"/>
            <a:ext cx="168443" cy="1576137"/>
          </a:xfrm>
          <a:prstGeom prst="leftBrac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7" name="Linkeraccolade 6">
            <a:extLst>
              <a:ext uri="{FF2B5EF4-FFF2-40B4-BE49-F238E27FC236}">
                <a16:creationId xmlns:a16="http://schemas.microsoft.com/office/drawing/2014/main" id="{D4FC78E1-0859-4A16-9073-26FF9F3C9301}"/>
              </a:ext>
            </a:extLst>
          </p:cNvPr>
          <p:cNvSpPr/>
          <p:nvPr/>
        </p:nvSpPr>
        <p:spPr>
          <a:xfrm>
            <a:off x="12101980" y="4521198"/>
            <a:ext cx="168443" cy="1130970"/>
          </a:xfrm>
          <a:prstGeom prst="leftBrace">
            <a:avLst/>
          </a:prstGeom>
          <a:ln w="31750">
            <a:solidFill>
              <a:srgbClr val="003366"/>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122692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a:t>
            </a:r>
            <a:r>
              <a:rPr lang="nl-BE" b="1" dirty="0" err="1"/>
              <a:t>repeated</a:t>
            </a:r>
            <a:r>
              <a:rPr lang="nl-BE" b="1" dirty="0"/>
              <a:t> </a:t>
            </a:r>
            <a:r>
              <a:rPr lang="nl-BE" b="1" dirty="0" err="1"/>
              <a:t>measures</a:t>
            </a:r>
            <a:r>
              <a:rPr lang="nl-BE" b="1" dirty="0"/>
              <a:t> ANOVA in SPSS: </a:t>
            </a:r>
            <a:br>
              <a:rPr lang="nl-BE" b="1" dirty="0"/>
            </a:br>
            <a:r>
              <a:rPr lang="nl-BE" i="1" dirty="0" err="1">
                <a:sym typeface="Wingdings" panose="05000000000000000000" pitchFamily="2" charset="2"/>
              </a:rPr>
              <a:t>Analyze</a:t>
            </a:r>
            <a:r>
              <a:rPr lang="nl-BE" i="1" dirty="0"/>
              <a:t> ›› General </a:t>
            </a:r>
            <a:r>
              <a:rPr lang="nl-BE" i="1" dirty="0" err="1"/>
              <a:t>Linear</a:t>
            </a:r>
            <a:r>
              <a:rPr lang="nl-BE" i="1" dirty="0"/>
              <a:t> Model ›› </a:t>
            </a:r>
            <a:r>
              <a:rPr lang="nl-BE" i="1" dirty="0" err="1"/>
              <a:t>Repeated</a:t>
            </a:r>
            <a:r>
              <a:rPr lang="nl-BE" i="1" dirty="0"/>
              <a:t> </a:t>
            </a:r>
            <a:r>
              <a:rPr lang="nl-BE" i="1" dirty="0" err="1"/>
              <a:t>Measures</a:t>
            </a:r>
            <a:endParaRPr lang="nl-BE" i="1" dirty="0"/>
          </a:p>
          <a:p>
            <a:pPr lvl="1"/>
            <a:r>
              <a:rPr lang="nl-BE" dirty="0"/>
              <a:t>Vraag paarsgewijze vergelijkingen aan via </a:t>
            </a:r>
            <a:r>
              <a:rPr lang="nl-BE" i="1" dirty="0"/>
              <a:t>EM Means</a:t>
            </a:r>
            <a:endParaRPr lang="nl-BE"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pic>
        <p:nvPicPr>
          <p:cNvPr id="2" name="Afbeelding 1">
            <a:extLst>
              <a:ext uri="{FF2B5EF4-FFF2-40B4-BE49-F238E27FC236}">
                <a16:creationId xmlns:a16="http://schemas.microsoft.com/office/drawing/2014/main" id="{B476D38F-F04E-45DF-A016-D9B0DB5213DB}"/>
              </a:ext>
            </a:extLst>
          </p:cNvPr>
          <p:cNvPicPr>
            <a:picLocks noChangeAspect="1"/>
          </p:cNvPicPr>
          <p:nvPr/>
        </p:nvPicPr>
        <p:blipFill>
          <a:blip r:embed="rId2"/>
          <a:stretch>
            <a:fillRect/>
          </a:stretch>
        </p:blipFill>
        <p:spPr>
          <a:xfrm>
            <a:off x="152965" y="3546454"/>
            <a:ext cx="4944363" cy="3227680"/>
          </a:xfrm>
          <a:prstGeom prst="rect">
            <a:avLst/>
          </a:prstGeom>
        </p:spPr>
      </p:pic>
      <p:pic>
        <p:nvPicPr>
          <p:cNvPr id="17" name="Afbeelding 16">
            <a:extLst>
              <a:ext uri="{FF2B5EF4-FFF2-40B4-BE49-F238E27FC236}">
                <a16:creationId xmlns:a16="http://schemas.microsoft.com/office/drawing/2014/main" id="{B0B7B986-D46F-4314-9783-3983AF56FB96}"/>
              </a:ext>
            </a:extLst>
          </p:cNvPr>
          <p:cNvPicPr>
            <a:picLocks noChangeAspect="1"/>
          </p:cNvPicPr>
          <p:nvPr/>
        </p:nvPicPr>
        <p:blipFill>
          <a:blip r:embed="rId3"/>
          <a:stretch>
            <a:fillRect/>
          </a:stretch>
        </p:blipFill>
        <p:spPr>
          <a:xfrm>
            <a:off x="5097329" y="3546454"/>
            <a:ext cx="6694764" cy="471299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grpSp>
        <p:nvGrpSpPr>
          <p:cNvPr id="9" name="Groep 8">
            <a:extLst>
              <a:ext uri="{FF2B5EF4-FFF2-40B4-BE49-F238E27FC236}">
                <a16:creationId xmlns:a16="http://schemas.microsoft.com/office/drawing/2014/main" id="{9CC1CFB6-59E5-4C44-8E41-51C238292A7F}"/>
              </a:ext>
            </a:extLst>
          </p:cNvPr>
          <p:cNvGrpSpPr/>
          <p:nvPr/>
        </p:nvGrpSpPr>
        <p:grpSpPr>
          <a:xfrm>
            <a:off x="0" y="4252367"/>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0444966" y="5012646"/>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28" name="Groep 27">
            <a:extLst>
              <a:ext uri="{FF2B5EF4-FFF2-40B4-BE49-F238E27FC236}">
                <a16:creationId xmlns:a16="http://schemas.microsoft.com/office/drawing/2014/main" id="{934B43BD-5546-4994-9FB6-47934D7E33A3}"/>
              </a:ext>
            </a:extLst>
          </p:cNvPr>
          <p:cNvGrpSpPr/>
          <p:nvPr/>
        </p:nvGrpSpPr>
        <p:grpSpPr>
          <a:xfrm>
            <a:off x="6080346" y="507609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70</a:t>
            </a:fld>
            <a:endParaRPr lang="en-GB" noProof="0" dirty="0"/>
          </a:p>
        </p:txBody>
      </p:sp>
      <p:sp>
        <p:nvSpPr>
          <p:cNvPr id="4" name="Tijdelijke aanduiding voor inhoud 3">
            <a:extLst>
              <a:ext uri="{FF2B5EF4-FFF2-40B4-BE49-F238E27FC236}">
                <a16:creationId xmlns:a16="http://schemas.microsoft.com/office/drawing/2014/main" id="{D0CB274A-38E3-45D9-BA49-0609CDA62ECC}"/>
              </a:ext>
            </a:extLst>
          </p:cNvPr>
          <p:cNvSpPr>
            <a:spLocks noGrp="1"/>
          </p:cNvSpPr>
          <p:nvPr>
            <p:ph idx="13"/>
          </p:nvPr>
        </p:nvSpPr>
        <p:spPr/>
        <p:txBody>
          <a:bodyPr/>
          <a:lstStyle/>
          <a:p>
            <a:endParaRPr lang="nl-BE"/>
          </a:p>
        </p:txBody>
      </p:sp>
      <p:grpSp>
        <p:nvGrpSpPr>
          <p:cNvPr id="27" name="Groep 26">
            <a:extLst>
              <a:ext uri="{FF2B5EF4-FFF2-40B4-BE49-F238E27FC236}">
                <a16:creationId xmlns:a16="http://schemas.microsoft.com/office/drawing/2014/main" id="{8A94BDED-3E9F-4C35-8617-26C40304A0B8}"/>
              </a:ext>
            </a:extLst>
          </p:cNvPr>
          <p:cNvGrpSpPr/>
          <p:nvPr/>
        </p:nvGrpSpPr>
        <p:grpSpPr>
          <a:xfrm>
            <a:off x="1094875" y="6244706"/>
            <a:ext cx="1094875" cy="511615"/>
            <a:chOff x="11574378" y="2683042"/>
            <a:chExt cx="1094875" cy="511615"/>
          </a:xfrm>
        </p:grpSpPr>
        <p:sp>
          <p:nvSpPr>
            <p:cNvPr id="32" name="Ovaal 31">
              <a:extLst>
                <a:ext uri="{FF2B5EF4-FFF2-40B4-BE49-F238E27FC236}">
                  <a16:creationId xmlns:a16="http://schemas.microsoft.com/office/drawing/2014/main" id="{58C9B882-C17F-4F0D-8E6C-D7B67A0C4DCF}"/>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0D004ED5-E71C-4DF1-8AE5-AD8DDD20F1B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pic>
        <p:nvPicPr>
          <p:cNvPr id="12" name="Afbeelding 11">
            <a:extLst>
              <a:ext uri="{FF2B5EF4-FFF2-40B4-BE49-F238E27FC236}">
                <a16:creationId xmlns:a16="http://schemas.microsoft.com/office/drawing/2014/main" id="{FE5D1DF3-7143-4912-A52D-856497AB0A31}"/>
              </a:ext>
            </a:extLst>
          </p:cNvPr>
          <p:cNvPicPr>
            <a:picLocks noChangeAspect="1"/>
          </p:cNvPicPr>
          <p:nvPr/>
        </p:nvPicPr>
        <p:blipFill>
          <a:blip r:embed="rId4"/>
          <a:stretch>
            <a:fillRect/>
          </a:stretch>
        </p:blipFill>
        <p:spPr>
          <a:xfrm>
            <a:off x="11791081" y="3546454"/>
            <a:ext cx="5534549" cy="4761162"/>
          </a:xfrm>
          <a:prstGeom prst="rect">
            <a:avLst/>
          </a:prstGeom>
        </p:spPr>
      </p:pic>
      <p:sp>
        <p:nvSpPr>
          <p:cNvPr id="34" name="Rectangle 9">
            <a:extLst>
              <a:ext uri="{FF2B5EF4-FFF2-40B4-BE49-F238E27FC236}">
                <a16:creationId xmlns:a16="http://schemas.microsoft.com/office/drawing/2014/main" id="{51DC4F48-2932-4068-B751-291829AE1327}"/>
              </a:ext>
            </a:extLst>
          </p:cNvPr>
          <p:cNvSpPr/>
          <p:nvPr/>
        </p:nvSpPr>
        <p:spPr>
          <a:xfrm>
            <a:off x="10848298" y="5160295"/>
            <a:ext cx="865647" cy="255768"/>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Rechte verbindingslijn met pijl 18">
            <a:extLst>
              <a:ext uri="{FF2B5EF4-FFF2-40B4-BE49-F238E27FC236}">
                <a16:creationId xmlns:a16="http://schemas.microsoft.com/office/drawing/2014/main" id="{5638EE25-AD6F-4D09-804B-D7FE8F450D07}"/>
              </a:ext>
            </a:extLst>
          </p:cNvPr>
          <p:cNvCxnSpPr>
            <a:cxnSpLocks/>
          </p:cNvCxnSpPr>
          <p:nvPr/>
        </p:nvCxnSpPr>
        <p:spPr>
          <a:xfrm flipV="1">
            <a:off x="14014369" y="4735063"/>
            <a:ext cx="949065" cy="229551"/>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ep 20">
            <a:extLst>
              <a:ext uri="{FF2B5EF4-FFF2-40B4-BE49-F238E27FC236}">
                <a16:creationId xmlns:a16="http://schemas.microsoft.com/office/drawing/2014/main" id="{20A981D7-A7E5-4D73-AF05-171DE94228AE}"/>
              </a:ext>
            </a:extLst>
          </p:cNvPr>
          <p:cNvGrpSpPr/>
          <p:nvPr/>
        </p:nvGrpSpPr>
        <p:grpSpPr>
          <a:xfrm>
            <a:off x="14422013" y="6347357"/>
            <a:ext cx="1082842" cy="426777"/>
            <a:chOff x="11519966" y="2743792"/>
            <a:chExt cx="1082842" cy="426777"/>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19966" y="2743792"/>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endParaRPr lang="nl-BE" sz="2500" dirty="0">
                <a:solidFill>
                  <a:srgbClr val="003366"/>
                </a:solidFill>
                <a:latin typeface="Verdana" panose="020B0604030504040204" pitchFamily="34" charset="0"/>
                <a:ea typeface="Verdana" panose="020B0604030504040204" pitchFamily="34" charset="0"/>
              </a:endParaRPr>
            </a:p>
          </p:txBody>
        </p:sp>
      </p:grpSp>
      <p:grpSp>
        <p:nvGrpSpPr>
          <p:cNvPr id="36" name="Groep 35">
            <a:extLst>
              <a:ext uri="{FF2B5EF4-FFF2-40B4-BE49-F238E27FC236}">
                <a16:creationId xmlns:a16="http://schemas.microsoft.com/office/drawing/2014/main" id="{780EEC26-B4B6-4D07-B6B9-70EFFD982657}"/>
              </a:ext>
            </a:extLst>
          </p:cNvPr>
          <p:cNvGrpSpPr/>
          <p:nvPr/>
        </p:nvGrpSpPr>
        <p:grpSpPr>
          <a:xfrm>
            <a:off x="14422013" y="7171641"/>
            <a:ext cx="1082842" cy="426777"/>
            <a:chOff x="11519966" y="2743792"/>
            <a:chExt cx="1082842" cy="426777"/>
          </a:xfrm>
        </p:grpSpPr>
        <p:sp>
          <p:nvSpPr>
            <p:cNvPr id="37" name="Ovaal 36">
              <a:extLst>
                <a:ext uri="{FF2B5EF4-FFF2-40B4-BE49-F238E27FC236}">
                  <a16:creationId xmlns:a16="http://schemas.microsoft.com/office/drawing/2014/main" id="{4194775D-03AD-495F-B46C-2DE61F770A2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8" name="Tekstvak 37">
              <a:extLst>
                <a:ext uri="{FF2B5EF4-FFF2-40B4-BE49-F238E27FC236}">
                  <a16:creationId xmlns:a16="http://schemas.microsoft.com/office/drawing/2014/main" id="{5BABE92F-F857-4A54-B337-5955D06612A8}"/>
                </a:ext>
              </a:extLst>
            </p:cNvPr>
            <p:cNvSpPr txBox="1"/>
            <p:nvPr/>
          </p:nvSpPr>
          <p:spPr>
            <a:xfrm>
              <a:off x="11519966" y="2743792"/>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endParaRPr lang="nl-BE" sz="2500" dirty="0">
                <a:solidFill>
                  <a:srgbClr val="003366"/>
                </a:solidFill>
                <a:latin typeface="Verdana" panose="020B0604030504040204" pitchFamily="34" charset="0"/>
                <a:ea typeface="Verdana" panose="020B0604030504040204" pitchFamily="34" charset="0"/>
              </a:endParaRPr>
            </a:p>
          </p:txBody>
        </p:sp>
      </p:grpSp>
      <p:grpSp>
        <p:nvGrpSpPr>
          <p:cNvPr id="39" name="Groep 38">
            <a:extLst>
              <a:ext uri="{FF2B5EF4-FFF2-40B4-BE49-F238E27FC236}">
                <a16:creationId xmlns:a16="http://schemas.microsoft.com/office/drawing/2014/main" id="{86B6C0DC-4A4C-4B54-9714-1226AA3074FB}"/>
              </a:ext>
            </a:extLst>
          </p:cNvPr>
          <p:cNvGrpSpPr/>
          <p:nvPr/>
        </p:nvGrpSpPr>
        <p:grpSpPr>
          <a:xfrm>
            <a:off x="13568043" y="7528611"/>
            <a:ext cx="1082842" cy="426777"/>
            <a:chOff x="11519966" y="2743792"/>
            <a:chExt cx="1082842" cy="426777"/>
          </a:xfrm>
        </p:grpSpPr>
        <p:sp>
          <p:nvSpPr>
            <p:cNvPr id="40" name="Ovaal 39">
              <a:extLst>
                <a:ext uri="{FF2B5EF4-FFF2-40B4-BE49-F238E27FC236}">
                  <a16:creationId xmlns:a16="http://schemas.microsoft.com/office/drawing/2014/main" id="{A03313EF-0DD2-4140-8C80-B17429A35105}"/>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Tekstvak 43">
              <a:extLst>
                <a:ext uri="{FF2B5EF4-FFF2-40B4-BE49-F238E27FC236}">
                  <a16:creationId xmlns:a16="http://schemas.microsoft.com/office/drawing/2014/main" id="{A71E7F32-EEE7-43BC-BE5A-5B3CB4512C76}"/>
                </a:ext>
              </a:extLst>
            </p:cNvPr>
            <p:cNvSpPr txBox="1"/>
            <p:nvPr/>
          </p:nvSpPr>
          <p:spPr>
            <a:xfrm>
              <a:off x="11519966" y="2743792"/>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12</a:t>
              </a:r>
              <a:endParaRPr lang="nl-BE" sz="2500" dirty="0">
                <a:solidFill>
                  <a:srgbClr val="003366"/>
                </a:solidFill>
                <a:latin typeface="Verdana" panose="020B0604030504040204" pitchFamily="34" charset="0"/>
                <a:ea typeface="Verdana" panose="020B0604030504040204" pitchFamily="34" charset="0"/>
              </a:endParaRPr>
            </a:p>
          </p:txBody>
        </p:sp>
      </p:grpSp>
      <p:grpSp>
        <p:nvGrpSpPr>
          <p:cNvPr id="45" name="Groep 44">
            <a:extLst>
              <a:ext uri="{FF2B5EF4-FFF2-40B4-BE49-F238E27FC236}">
                <a16:creationId xmlns:a16="http://schemas.microsoft.com/office/drawing/2014/main" id="{EC32C4D5-79A2-4AF9-A538-8928A7B62770}"/>
              </a:ext>
            </a:extLst>
          </p:cNvPr>
          <p:cNvGrpSpPr/>
          <p:nvPr/>
        </p:nvGrpSpPr>
        <p:grpSpPr>
          <a:xfrm>
            <a:off x="7270936" y="8046063"/>
            <a:ext cx="1082842" cy="426777"/>
            <a:chOff x="11519966" y="2743792"/>
            <a:chExt cx="1082842" cy="426777"/>
          </a:xfrm>
        </p:grpSpPr>
        <p:sp>
          <p:nvSpPr>
            <p:cNvPr id="46" name="Ovaal 45">
              <a:extLst>
                <a:ext uri="{FF2B5EF4-FFF2-40B4-BE49-F238E27FC236}">
                  <a16:creationId xmlns:a16="http://schemas.microsoft.com/office/drawing/2014/main" id="{87A0D9D9-3844-4979-9D1B-E8F6F9A59B0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Tekstvak 46">
              <a:extLst>
                <a:ext uri="{FF2B5EF4-FFF2-40B4-BE49-F238E27FC236}">
                  <a16:creationId xmlns:a16="http://schemas.microsoft.com/office/drawing/2014/main" id="{56273870-F034-4AAD-AC94-4E88D0D1DD56}"/>
                </a:ext>
              </a:extLst>
            </p:cNvPr>
            <p:cNvSpPr txBox="1"/>
            <p:nvPr/>
          </p:nvSpPr>
          <p:spPr>
            <a:xfrm>
              <a:off x="11519966" y="2743792"/>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13</a:t>
              </a:r>
              <a:endParaRPr lang="nl-BE" sz="2500" dirty="0">
                <a:solidFill>
                  <a:srgbClr val="003366"/>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149781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7C340F2F-38CE-4B51-A3CE-602222EC6F46}"/>
              </a:ext>
            </a:extLst>
          </p:cNvPr>
          <p:cNvPicPr>
            <a:picLocks noChangeAspect="1"/>
          </p:cNvPicPr>
          <p:nvPr/>
        </p:nvPicPr>
        <p:blipFill rotWithShape="1">
          <a:blip r:embed="rId3"/>
          <a:srcRect b="45979"/>
          <a:stretch/>
        </p:blipFill>
        <p:spPr>
          <a:xfrm>
            <a:off x="5290233" y="5638989"/>
            <a:ext cx="12048442" cy="2193031"/>
          </a:xfrm>
          <a:prstGeom prst="rect">
            <a:avLst/>
          </a:prstGeom>
        </p:spPr>
      </p:pic>
      <p:pic>
        <p:nvPicPr>
          <p:cNvPr id="10" name="Afbeelding 9">
            <a:extLst>
              <a:ext uri="{FF2B5EF4-FFF2-40B4-BE49-F238E27FC236}">
                <a16:creationId xmlns:a16="http://schemas.microsoft.com/office/drawing/2014/main" id="{33211AEE-0122-4895-9553-BF4C31DB665A}"/>
              </a:ext>
            </a:extLst>
          </p:cNvPr>
          <p:cNvPicPr>
            <a:picLocks noChangeAspect="1"/>
          </p:cNvPicPr>
          <p:nvPr/>
        </p:nvPicPr>
        <p:blipFill>
          <a:blip r:embed="rId4"/>
          <a:stretch>
            <a:fillRect/>
          </a:stretch>
        </p:blipFill>
        <p:spPr>
          <a:xfrm>
            <a:off x="10783574" y="2992658"/>
            <a:ext cx="6555101" cy="2566461"/>
          </a:xfrm>
          <a:prstGeom prst="rect">
            <a:avLst/>
          </a:prstGeom>
        </p:spPr>
      </p:pic>
      <p:pic>
        <p:nvPicPr>
          <p:cNvPr id="7" name="Afbeelding 6">
            <a:extLst>
              <a:ext uri="{FF2B5EF4-FFF2-40B4-BE49-F238E27FC236}">
                <a16:creationId xmlns:a16="http://schemas.microsoft.com/office/drawing/2014/main" id="{2E03245D-AD02-49AC-BD62-B8FE9D2ED82E}"/>
              </a:ext>
            </a:extLst>
          </p:cNvPr>
          <p:cNvPicPr>
            <a:picLocks noChangeAspect="1"/>
          </p:cNvPicPr>
          <p:nvPr/>
        </p:nvPicPr>
        <p:blipFill>
          <a:blip r:embed="rId5"/>
          <a:stretch>
            <a:fillRect/>
          </a:stretch>
        </p:blipFill>
        <p:spPr>
          <a:xfrm>
            <a:off x="1242348" y="2879547"/>
            <a:ext cx="9610649" cy="2939428"/>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lnSpcReduction="10000"/>
          </a:bodyPr>
          <a:lstStyle/>
          <a:p>
            <a:r>
              <a:rPr lang="nl-BE" b="1" dirty="0" err="1"/>
              <a:t>One</a:t>
            </a:r>
            <a:r>
              <a:rPr lang="nl-BE" b="1" dirty="0"/>
              <a:t>-way </a:t>
            </a:r>
            <a:r>
              <a:rPr lang="nl-BE" b="1" dirty="0" err="1"/>
              <a:t>repeated</a:t>
            </a:r>
            <a:r>
              <a:rPr lang="nl-BE" b="1" dirty="0"/>
              <a:t> </a:t>
            </a:r>
            <a:r>
              <a:rPr lang="nl-BE" b="1" dirty="0" err="1"/>
              <a:t>measures</a:t>
            </a:r>
            <a:r>
              <a:rPr lang="nl-BE" b="1" dirty="0"/>
              <a:t> ANOVA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r>
              <a:rPr lang="nl-BE" b="1" dirty="0" err="1">
                <a:highlight>
                  <a:srgbClr val="FFFF00"/>
                </a:highlight>
              </a:rPr>
              <a:t>Mauchly</a:t>
            </a:r>
            <a:r>
              <a:rPr lang="nl-BE" b="1" dirty="0">
                <a:highlight>
                  <a:srgbClr val="FFFF00"/>
                </a:highlight>
              </a:rPr>
              <a:t> toets</a:t>
            </a:r>
            <a:br>
              <a:rPr lang="nl-BE" dirty="0">
                <a:highlight>
                  <a:srgbClr val="FFFF00"/>
                </a:highlight>
              </a:rPr>
            </a:br>
            <a:r>
              <a:rPr lang="nl-BE" dirty="0">
                <a:highlight>
                  <a:srgbClr val="FFFF00"/>
                </a:highlight>
              </a:rPr>
              <a:t>= significant</a:t>
            </a:r>
          </a:p>
          <a:p>
            <a:pPr lvl="2"/>
            <a:r>
              <a:rPr lang="nl-BE" dirty="0"/>
              <a:t>Welke correctie?</a:t>
            </a:r>
          </a:p>
          <a:p>
            <a:pPr lvl="2"/>
            <a:r>
              <a:rPr lang="nl-BE" dirty="0"/>
              <a:t>Indien </a:t>
            </a:r>
            <a:r>
              <a:rPr lang="nl-BE" dirty="0" err="1"/>
              <a:t>ε</a:t>
            </a:r>
            <a:r>
              <a:rPr lang="nl-BE" baseline="-25000" dirty="0" err="1"/>
              <a:t>GG</a:t>
            </a:r>
            <a:r>
              <a:rPr lang="nl-BE" dirty="0"/>
              <a:t> &lt; .75</a:t>
            </a:r>
            <a:br>
              <a:rPr lang="nl-BE" dirty="0"/>
            </a:br>
            <a:r>
              <a:rPr lang="nl-BE" dirty="0"/>
              <a:t>= </a:t>
            </a:r>
            <a:r>
              <a:rPr lang="nl-BE" i="1" dirty="0" err="1"/>
              <a:t>Greenhouse-Geisser</a:t>
            </a:r>
            <a:endParaRPr lang="nl-BE" i="1" dirty="0"/>
          </a:p>
          <a:p>
            <a:pPr lvl="2"/>
            <a:r>
              <a:rPr lang="nl-BE" dirty="0"/>
              <a:t>Indien </a:t>
            </a:r>
            <a:r>
              <a:rPr lang="nl-BE" dirty="0" err="1"/>
              <a:t>ε</a:t>
            </a:r>
            <a:r>
              <a:rPr lang="nl-BE" baseline="-25000" dirty="0" err="1"/>
              <a:t>GG</a:t>
            </a:r>
            <a:r>
              <a:rPr lang="nl-BE" dirty="0"/>
              <a:t> ≥ .75</a:t>
            </a:r>
            <a:br>
              <a:rPr lang="nl-BE" dirty="0"/>
            </a:br>
            <a:r>
              <a:rPr lang="nl-BE" dirty="0"/>
              <a:t>= </a:t>
            </a:r>
            <a:r>
              <a:rPr lang="nl-BE" i="1" dirty="0" err="1"/>
              <a:t>Huynh-Feldt</a:t>
            </a:r>
            <a:r>
              <a:rPr lang="nl-BE" dirty="0"/>
              <a:t> rij in </a:t>
            </a:r>
            <a:r>
              <a:rPr lang="nl-BE" i="1" dirty="0"/>
              <a:t>Tests of </a:t>
            </a:r>
            <a:r>
              <a:rPr lang="nl-BE" i="1" dirty="0" err="1"/>
              <a:t>Within</a:t>
            </a:r>
            <a:r>
              <a:rPr lang="nl-BE" i="1" dirty="0"/>
              <a:t>-Subjects </a:t>
            </a:r>
            <a:r>
              <a:rPr lang="nl-BE" i="1" dirty="0" err="1"/>
              <a:t>Effects</a:t>
            </a:r>
            <a:r>
              <a:rPr lang="nl-BE" i="1" dirty="0"/>
              <a:t> </a:t>
            </a:r>
            <a:r>
              <a:rPr lang="nl-BE" dirty="0"/>
              <a:t>interpreteren</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71</a:t>
            </a:fld>
            <a:endParaRPr lang="en-GB" noProof="0" dirty="0"/>
          </a:p>
        </p:txBody>
      </p:sp>
      <p:sp>
        <p:nvSpPr>
          <p:cNvPr id="9" name="Tekstvak 8">
            <a:extLst>
              <a:ext uri="{FF2B5EF4-FFF2-40B4-BE49-F238E27FC236}">
                <a16:creationId xmlns:a16="http://schemas.microsoft.com/office/drawing/2014/main" id="{87062B0F-5811-420D-A17E-658D7E10D205}"/>
              </a:ext>
            </a:extLst>
          </p:cNvPr>
          <p:cNvSpPr txBox="1"/>
          <p:nvPr/>
        </p:nvSpPr>
        <p:spPr>
          <a:xfrm>
            <a:off x="13480092" y="3874261"/>
            <a:ext cx="1078523" cy="1577645"/>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25" name="Rechthoek 24">
            <a:extLst>
              <a:ext uri="{FF2B5EF4-FFF2-40B4-BE49-F238E27FC236}">
                <a16:creationId xmlns:a16="http://schemas.microsoft.com/office/drawing/2014/main" id="{D0AB7114-6E0C-41E0-A5FE-AFAADAC0E78C}"/>
              </a:ext>
            </a:extLst>
          </p:cNvPr>
          <p:cNvSpPr/>
          <p:nvPr/>
        </p:nvSpPr>
        <p:spPr>
          <a:xfrm>
            <a:off x="11651293" y="7090295"/>
            <a:ext cx="1113692" cy="74881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4B8A6023-60CF-4B4B-84F5-C83526B2C7AF}"/>
              </a:ext>
            </a:extLst>
          </p:cNvPr>
          <p:cNvSpPr/>
          <p:nvPr/>
        </p:nvSpPr>
        <p:spPr>
          <a:xfrm>
            <a:off x="13575323" y="7510015"/>
            <a:ext cx="714593" cy="36457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6EA95B3E-0122-4AFD-BC47-D6F2917642EE}"/>
              </a:ext>
            </a:extLst>
          </p:cNvPr>
          <p:cNvSpPr/>
          <p:nvPr/>
        </p:nvSpPr>
        <p:spPr>
          <a:xfrm>
            <a:off x="13452222" y="7932701"/>
            <a:ext cx="1106393" cy="486287"/>
          </a:xfrm>
          <a:prstGeom prst="rect">
            <a:avLst/>
          </a:prstGeom>
        </p:spPr>
        <p:txBody>
          <a:bodyPr wrap="none">
            <a:spAutoFit/>
          </a:bodyPr>
          <a:lstStyle/>
          <a:p>
            <a:r>
              <a:rPr lang="nl-BE" dirty="0">
                <a:solidFill>
                  <a:srgbClr val="003366"/>
                </a:solidFill>
                <a:latin typeface="Verdana" panose="020B0604030504040204" pitchFamily="34" charset="0"/>
                <a:ea typeface="Verdana" panose="020B0604030504040204" pitchFamily="34" charset="0"/>
              </a:rPr>
              <a:t>≥ .75</a:t>
            </a:r>
          </a:p>
        </p:txBody>
      </p:sp>
    </p:spTree>
    <p:extLst>
      <p:ext uri="{BB962C8B-B14F-4D97-AF65-F5344CB8AC3E}">
        <p14:creationId xmlns:p14="http://schemas.microsoft.com/office/powerpoint/2010/main" val="2116437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0A72-1F69-5954-C1EA-9DD8D58640BB}"/>
            </a:ext>
          </a:extLst>
        </p:cNvPr>
        <p:cNvGrpSpPr/>
        <p:nvPr/>
      </p:nvGrpSpPr>
      <p:grpSpPr>
        <a:xfrm>
          <a:off x="0" y="0"/>
          <a:ext cx="0" cy="0"/>
          <a:chOff x="0" y="0"/>
          <a:chExt cx="0" cy="0"/>
        </a:xfrm>
      </p:grpSpPr>
      <p:pic>
        <p:nvPicPr>
          <p:cNvPr id="11" name="Afbeelding 10">
            <a:extLst>
              <a:ext uri="{FF2B5EF4-FFF2-40B4-BE49-F238E27FC236}">
                <a16:creationId xmlns:a16="http://schemas.microsoft.com/office/drawing/2014/main" id="{84FB7563-0D31-1811-8939-66A543528A88}"/>
              </a:ext>
            </a:extLst>
          </p:cNvPr>
          <p:cNvPicPr>
            <a:picLocks noChangeAspect="1"/>
          </p:cNvPicPr>
          <p:nvPr/>
        </p:nvPicPr>
        <p:blipFill rotWithShape="1">
          <a:blip r:embed="rId3"/>
          <a:srcRect b="45979"/>
          <a:stretch/>
        </p:blipFill>
        <p:spPr>
          <a:xfrm>
            <a:off x="1220257" y="1914488"/>
            <a:ext cx="12048442" cy="2193031"/>
          </a:xfrm>
          <a:prstGeom prst="rect">
            <a:avLst/>
          </a:prstGeom>
        </p:spPr>
      </p:pic>
      <p:sp>
        <p:nvSpPr>
          <p:cNvPr id="5" name="Titel 4">
            <a:extLst>
              <a:ext uri="{FF2B5EF4-FFF2-40B4-BE49-F238E27FC236}">
                <a16:creationId xmlns:a16="http://schemas.microsoft.com/office/drawing/2014/main" id="{EA82B258-EDA1-6730-3708-B6EC61F27A93}"/>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54E8AF44-10D6-822C-C675-9B6D98C7E062}"/>
              </a:ext>
            </a:extLst>
          </p:cNvPr>
          <p:cNvSpPr>
            <a:spLocks noGrp="1"/>
          </p:cNvSpPr>
          <p:nvPr>
            <p:ph idx="1"/>
          </p:nvPr>
        </p:nvSpPr>
        <p:spPr>
          <a:xfrm>
            <a:off x="240016" y="4663083"/>
            <a:ext cx="16858641" cy="7937327"/>
          </a:xfrm>
        </p:spPr>
        <p:txBody>
          <a:bodyPr>
            <a:normAutofit/>
          </a:bodyPr>
          <a:lstStyle/>
          <a:p>
            <a:pPr lvl="1"/>
            <a:endParaRPr lang="nl-BE" b="1" dirty="0"/>
          </a:p>
          <a:p>
            <a:pPr lvl="1"/>
            <a:endParaRPr lang="nl-BE" b="1" dirty="0"/>
          </a:p>
        </p:txBody>
      </p:sp>
      <p:sp>
        <p:nvSpPr>
          <p:cNvPr id="43" name="Tijdelijke aanduiding voor dianummer 3">
            <a:extLst>
              <a:ext uri="{FF2B5EF4-FFF2-40B4-BE49-F238E27FC236}">
                <a16:creationId xmlns:a16="http://schemas.microsoft.com/office/drawing/2014/main" id="{B695D145-A8C3-025D-CDFB-C52EB2742F94}"/>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72</a:t>
            </a:fld>
            <a:endParaRPr lang="en-GB" noProof="0" dirty="0"/>
          </a:p>
        </p:txBody>
      </p:sp>
      <p:sp>
        <p:nvSpPr>
          <p:cNvPr id="25" name="Rechthoek 24">
            <a:extLst>
              <a:ext uri="{FF2B5EF4-FFF2-40B4-BE49-F238E27FC236}">
                <a16:creationId xmlns:a16="http://schemas.microsoft.com/office/drawing/2014/main" id="{248522ED-FFC0-A840-FEB7-1E9314287026}"/>
              </a:ext>
            </a:extLst>
          </p:cNvPr>
          <p:cNvSpPr/>
          <p:nvPr/>
        </p:nvSpPr>
        <p:spPr>
          <a:xfrm>
            <a:off x="7555644" y="3358702"/>
            <a:ext cx="1113692" cy="74881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89A1E3EA-AFDD-AC14-C723-772DC5BEFBCE}"/>
              </a:ext>
            </a:extLst>
          </p:cNvPr>
          <p:cNvSpPr/>
          <p:nvPr/>
        </p:nvSpPr>
        <p:spPr>
          <a:xfrm>
            <a:off x="9535951" y="3777588"/>
            <a:ext cx="714593" cy="364570"/>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522D4D30-A4E4-25F8-1F1E-93E54DFBB504}"/>
              </a:ext>
            </a:extLst>
          </p:cNvPr>
          <p:cNvSpPr/>
          <p:nvPr/>
        </p:nvSpPr>
        <p:spPr>
          <a:xfrm>
            <a:off x="9185022" y="4176796"/>
            <a:ext cx="1106393" cy="486287"/>
          </a:xfrm>
          <a:prstGeom prst="rect">
            <a:avLst/>
          </a:prstGeom>
        </p:spPr>
        <p:txBody>
          <a:bodyPr wrap="none">
            <a:spAutoFit/>
          </a:bodyPr>
          <a:lstStyle/>
          <a:p>
            <a:r>
              <a:rPr lang="nl-BE" dirty="0">
                <a:solidFill>
                  <a:srgbClr val="003366"/>
                </a:solidFill>
                <a:latin typeface="Verdana" panose="020B0604030504040204" pitchFamily="34" charset="0"/>
                <a:ea typeface="Verdana" panose="020B0604030504040204" pitchFamily="34" charset="0"/>
              </a:rPr>
              <a:t>≥ .75</a:t>
            </a:r>
          </a:p>
        </p:txBody>
      </p:sp>
      <p:pic>
        <p:nvPicPr>
          <p:cNvPr id="2" name="Afbeelding 1">
            <a:extLst>
              <a:ext uri="{FF2B5EF4-FFF2-40B4-BE49-F238E27FC236}">
                <a16:creationId xmlns:a16="http://schemas.microsoft.com/office/drawing/2014/main" id="{B9B8F818-40E1-B07D-BD12-BAD9CC1B0943}"/>
              </a:ext>
            </a:extLst>
          </p:cNvPr>
          <p:cNvPicPr>
            <a:picLocks noChangeAspect="1"/>
          </p:cNvPicPr>
          <p:nvPr/>
        </p:nvPicPr>
        <p:blipFill>
          <a:blip r:embed="rId4"/>
          <a:stretch>
            <a:fillRect/>
          </a:stretch>
        </p:blipFill>
        <p:spPr>
          <a:xfrm>
            <a:off x="2759918" y="5218647"/>
            <a:ext cx="10508781" cy="3751166"/>
          </a:xfrm>
          <a:prstGeom prst="rect">
            <a:avLst/>
          </a:prstGeom>
        </p:spPr>
      </p:pic>
      <p:sp>
        <p:nvSpPr>
          <p:cNvPr id="3" name="Rechthoek 2">
            <a:extLst>
              <a:ext uri="{FF2B5EF4-FFF2-40B4-BE49-F238E27FC236}">
                <a16:creationId xmlns:a16="http://schemas.microsoft.com/office/drawing/2014/main" id="{5FA983CA-05FE-513B-1FEF-4F707520B2D4}"/>
              </a:ext>
            </a:extLst>
          </p:cNvPr>
          <p:cNvSpPr/>
          <p:nvPr/>
        </p:nvSpPr>
        <p:spPr>
          <a:xfrm>
            <a:off x="4583241" y="7094230"/>
            <a:ext cx="8550554"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Ovaal 3">
            <a:extLst>
              <a:ext uri="{FF2B5EF4-FFF2-40B4-BE49-F238E27FC236}">
                <a16:creationId xmlns:a16="http://schemas.microsoft.com/office/drawing/2014/main" id="{E5C8070D-1682-01DF-E9D0-1193ACD8E032}"/>
              </a:ext>
            </a:extLst>
          </p:cNvPr>
          <p:cNvSpPr/>
          <p:nvPr/>
        </p:nvSpPr>
        <p:spPr>
          <a:xfrm>
            <a:off x="11196917" y="7060371"/>
            <a:ext cx="686230" cy="330711"/>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84606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358FAFE2-61EF-4318-B998-9F6959BAA80B}"/>
              </a:ext>
            </a:extLst>
          </p:cNvPr>
          <p:cNvPicPr>
            <a:picLocks noChangeAspect="1"/>
          </p:cNvPicPr>
          <p:nvPr/>
        </p:nvPicPr>
        <p:blipFill>
          <a:blip r:embed="rId3"/>
          <a:stretch>
            <a:fillRect/>
          </a:stretch>
        </p:blipFill>
        <p:spPr>
          <a:xfrm>
            <a:off x="560676" y="2539095"/>
            <a:ext cx="10508781" cy="3751166"/>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a:t>
            </a:r>
            <a:r>
              <a:rPr lang="nl-BE" b="1" dirty="0" err="1"/>
              <a:t>repeated</a:t>
            </a:r>
            <a:r>
              <a:rPr lang="nl-BE" b="1" dirty="0"/>
              <a:t> </a:t>
            </a:r>
            <a:r>
              <a:rPr lang="nl-BE" b="1" dirty="0" err="1"/>
              <a:t>measures</a:t>
            </a:r>
            <a:r>
              <a:rPr lang="nl-BE" b="1" dirty="0"/>
              <a:t> ANOVA in SPSS</a:t>
            </a:r>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73</a:t>
            </a:fld>
            <a:endParaRPr lang="en-GB" noProof="0" dirty="0"/>
          </a:p>
        </p:txBody>
      </p:sp>
      <p:sp>
        <p:nvSpPr>
          <p:cNvPr id="13" name="Rechthoek 12">
            <a:extLst>
              <a:ext uri="{FF2B5EF4-FFF2-40B4-BE49-F238E27FC236}">
                <a16:creationId xmlns:a16="http://schemas.microsoft.com/office/drawing/2014/main" id="{43FFC0AE-E7C3-46B8-AED9-29275E889856}"/>
              </a:ext>
            </a:extLst>
          </p:cNvPr>
          <p:cNvSpPr/>
          <p:nvPr/>
        </p:nvSpPr>
        <p:spPr>
          <a:xfrm>
            <a:off x="2413782" y="4379509"/>
            <a:ext cx="8550554"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Ovaal 14">
            <a:extLst>
              <a:ext uri="{FF2B5EF4-FFF2-40B4-BE49-F238E27FC236}">
                <a16:creationId xmlns:a16="http://schemas.microsoft.com/office/drawing/2014/main" id="{4B8A6023-60CF-4B4B-84F5-C83526B2C7AF}"/>
              </a:ext>
            </a:extLst>
          </p:cNvPr>
          <p:cNvSpPr/>
          <p:nvPr/>
        </p:nvSpPr>
        <p:spPr>
          <a:xfrm>
            <a:off x="8991600" y="4379508"/>
            <a:ext cx="686230" cy="330711"/>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Ovaal 17">
            <a:extLst>
              <a:ext uri="{FF2B5EF4-FFF2-40B4-BE49-F238E27FC236}">
                <a16:creationId xmlns:a16="http://schemas.microsoft.com/office/drawing/2014/main" id="{6C74FFE1-C3AB-4A43-A9FD-124D265D1A20}"/>
              </a:ext>
            </a:extLst>
          </p:cNvPr>
          <p:cNvSpPr/>
          <p:nvPr/>
        </p:nvSpPr>
        <p:spPr>
          <a:xfrm>
            <a:off x="2060295" y="3758845"/>
            <a:ext cx="2417919" cy="620663"/>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9" name="Rechte verbindingslijn met pijl 18">
            <a:extLst>
              <a:ext uri="{FF2B5EF4-FFF2-40B4-BE49-F238E27FC236}">
                <a16:creationId xmlns:a16="http://schemas.microsoft.com/office/drawing/2014/main" id="{1A055576-A430-4851-A22E-A272C670B907}"/>
              </a:ext>
            </a:extLst>
          </p:cNvPr>
          <p:cNvCxnSpPr>
            <a:cxnSpLocks/>
          </p:cNvCxnSpPr>
          <p:nvPr/>
        </p:nvCxnSpPr>
        <p:spPr>
          <a:xfrm flipH="1">
            <a:off x="1781908" y="4264733"/>
            <a:ext cx="515815" cy="2487759"/>
          </a:xfrm>
          <a:prstGeom prst="straightConnector1">
            <a:avLst/>
          </a:prstGeom>
          <a:ln w="57150">
            <a:solidFill>
              <a:srgbClr val="0033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ijdelijke aanduiding voor inhoud 21">
            <a:extLst>
              <a:ext uri="{FF2B5EF4-FFF2-40B4-BE49-F238E27FC236}">
                <a16:creationId xmlns:a16="http://schemas.microsoft.com/office/drawing/2014/main" id="{AEA3CB4B-7F67-4A7E-A203-6DD305126688}"/>
              </a:ext>
            </a:extLst>
          </p:cNvPr>
          <p:cNvSpPr txBox="1">
            <a:spLocks/>
          </p:cNvSpPr>
          <p:nvPr/>
        </p:nvSpPr>
        <p:spPr>
          <a:xfrm>
            <a:off x="327069" y="6825097"/>
            <a:ext cx="4863747" cy="2052612"/>
          </a:xfrm>
          <a:prstGeom prst="rect">
            <a:avLst/>
          </a:prstGeom>
        </p:spPr>
        <p:txBody>
          <a:bodyPr vert="horz" lIns="91440" tIns="45720" rIns="91440" bIns="45720" rtlCol="0">
            <a:normAutofit/>
          </a:bodyPr>
          <a:lstStyle>
            <a:lvl1pPr marL="86400" indent="0" algn="l" defTabSz="457200" rtl="0" eaLnBrk="1" latinLnBrk="0" hangingPunct="1">
              <a:lnSpc>
                <a:spcPct val="12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sz="2400" dirty="0"/>
              <a:t>Indien </a:t>
            </a:r>
            <a:r>
              <a:rPr lang="nl-BE" sz="2400" dirty="0" err="1"/>
              <a:t>Mauchly</a:t>
            </a:r>
            <a:r>
              <a:rPr lang="nl-BE" sz="2400" dirty="0"/>
              <a:t> niet </a:t>
            </a:r>
            <a:r>
              <a:rPr lang="nl-BE" sz="2400" dirty="0" err="1"/>
              <a:t>sign</a:t>
            </a:r>
            <a:endParaRPr lang="nl-BE" sz="2400" dirty="0"/>
          </a:p>
          <a:p>
            <a:pPr marL="372150" indent="-285750">
              <a:buFont typeface="Wingdings" panose="05000000000000000000" pitchFamily="2" charset="2"/>
              <a:buChar char="Ø"/>
            </a:pPr>
            <a:r>
              <a:rPr lang="nl-BE" sz="2400" i="1" dirty="0" err="1"/>
              <a:t>Sphericity</a:t>
            </a:r>
            <a:r>
              <a:rPr lang="nl-BE" sz="2400" i="1" dirty="0"/>
              <a:t> </a:t>
            </a:r>
            <a:r>
              <a:rPr lang="nl-BE" sz="2400" i="1" dirty="0" err="1"/>
              <a:t>Assumed</a:t>
            </a:r>
            <a:endParaRPr lang="nl-BE" sz="2400" i="1" dirty="0"/>
          </a:p>
          <a:p>
            <a:r>
              <a:rPr lang="nl-BE" sz="2400" dirty="0"/>
              <a:t>Indien </a:t>
            </a:r>
            <a:r>
              <a:rPr lang="nl-BE" sz="2400" dirty="0" err="1"/>
              <a:t>ε</a:t>
            </a:r>
            <a:r>
              <a:rPr lang="nl-BE" sz="2400" baseline="-25000" dirty="0" err="1"/>
              <a:t>GG</a:t>
            </a:r>
            <a:r>
              <a:rPr lang="nl-BE" sz="2400" dirty="0"/>
              <a:t> &lt; .75</a:t>
            </a:r>
          </a:p>
          <a:p>
            <a:pPr marL="429300" indent="-342900">
              <a:buFont typeface="Wingdings" panose="05000000000000000000" pitchFamily="2" charset="2"/>
              <a:buChar char="Ø"/>
            </a:pPr>
            <a:r>
              <a:rPr lang="nl-BE" sz="2400" i="1" dirty="0" err="1"/>
              <a:t>Greenhouse-Geisser</a:t>
            </a:r>
            <a:endParaRPr lang="nl-BE" sz="2400" i="1" dirty="0"/>
          </a:p>
        </p:txBody>
      </p:sp>
      <p:sp>
        <p:nvSpPr>
          <p:cNvPr id="24" name="Rechthoek 23">
            <a:extLst>
              <a:ext uri="{FF2B5EF4-FFF2-40B4-BE49-F238E27FC236}">
                <a16:creationId xmlns:a16="http://schemas.microsoft.com/office/drawing/2014/main" id="{9A5D5E62-AAF2-4C62-835E-E04674B0E46E}"/>
              </a:ext>
            </a:extLst>
          </p:cNvPr>
          <p:cNvSpPr/>
          <p:nvPr/>
        </p:nvSpPr>
        <p:spPr>
          <a:xfrm>
            <a:off x="5577030" y="5576533"/>
            <a:ext cx="952724"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ijdelijke aanduiding voor inhoud 7">
            <a:extLst>
              <a:ext uri="{FF2B5EF4-FFF2-40B4-BE49-F238E27FC236}">
                <a16:creationId xmlns:a16="http://schemas.microsoft.com/office/drawing/2014/main" id="{AF0F037C-7DD4-FFA8-5546-32203B7DF4D3}"/>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080233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013E2-BFD6-729F-1A5B-CB478E611CC2}"/>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333CA0A3-D813-3A6F-57AC-73D71F52505B}"/>
              </a:ext>
            </a:extLst>
          </p:cNvPr>
          <p:cNvPicPr>
            <a:picLocks noChangeAspect="1"/>
          </p:cNvPicPr>
          <p:nvPr/>
        </p:nvPicPr>
        <p:blipFill>
          <a:blip r:embed="rId3"/>
          <a:stretch>
            <a:fillRect/>
          </a:stretch>
        </p:blipFill>
        <p:spPr>
          <a:xfrm>
            <a:off x="560676" y="2539095"/>
            <a:ext cx="10508781" cy="3751166"/>
          </a:xfrm>
          <a:prstGeom prst="rect">
            <a:avLst/>
          </a:prstGeom>
        </p:spPr>
      </p:pic>
      <p:sp>
        <p:nvSpPr>
          <p:cNvPr id="5" name="Titel 4">
            <a:extLst>
              <a:ext uri="{FF2B5EF4-FFF2-40B4-BE49-F238E27FC236}">
                <a16:creationId xmlns:a16="http://schemas.microsoft.com/office/drawing/2014/main" id="{AF6A9460-EB82-633D-315F-0A24090FA2DC}"/>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715421F2-69C0-2470-0A46-5B9B3F9C578F}"/>
              </a:ext>
            </a:extLst>
          </p:cNvPr>
          <p:cNvSpPr>
            <a:spLocks noGrp="1"/>
          </p:cNvSpPr>
          <p:nvPr>
            <p:ph idx="1"/>
          </p:nvPr>
        </p:nvSpPr>
        <p:spPr>
          <a:xfrm>
            <a:off x="327069" y="1816273"/>
            <a:ext cx="16858641" cy="7164888"/>
          </a:xfrm>
        </p:spPr>
        <p:txBody>
          <a:bodyPr>
            <a:normAutofit/>
          </a:bodyPr>
          <a:lstStyle/>
          <a:p>
            <a:r>
              <a:rPr lang="nl-BE" b="1" dirty="0" err="1"/>
              <a:t>One</a:t>
            </a:r>
            <a:r>
              <a:rPr lang="nl-BE" b="1" dirty="0"/>
              <a:t>-way </a:t>
            </a:r>
            <a:r>
              <a:rPr lang="nl-BE" b="1" dirty="0" err="1"/>
              <a:t>repeated</a:t>
            </a:r>
            <a:r>
              <a:rPr lang="nl-BE" b="1" dirty="0"/>
              <a:t> </a:t>
            </a:r>
            <a:r>
              <a:rPr lang="nl-BE" b="1" dirty="0" err="1"/>
              <a:t>measures</a:t>
            </a:r>
            <a:r>
              <a:rPr lang="nl-BE" b="1" dirty="0"/>
              <a:t> ANOVA in SPSS</a:t>
            </a:r>
          </a:p>
        </p:txBody>
      </p:sp>
      <p:sp>
        <p:nvSpPr>
          <p:cNvPr id="43" name="Tijdelijke aanduiding voor dianummer 3">
            <a:extLst>
              <a:ext uri="{FF2B5EF4-FFF2-40B4-BE49-F238E27FC236}">
                <a16:creationId xmlns:a16="http://schemas.microsoft.com/office/drawing/2014/main" id="{481A12AE-202F-7A16-24EF-4BA84DAC56ED}"/>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74</a:t>
            </a:fld>
            <a:endParaRPr lang="en-GB" noProof="0" dirty="0"/>
          </a:p>
        </p:txBody>
      </p:sp>
      <p:sp>
        <p:nvSpPr>
          <p:cNvPr id="13" name="Rechthoek 12">
            <a:extLst>
              <a:ext uri="{FF2B5EF4-FFF2-40B4-BE49-F238E27FC236}">
                <a16:creationId xmlns:a16="http://schemas.microsoft.com/office/drawing/2014/main" id="{D0AD306E-B2B3-27BB-E403-86B601B2390B}"/>
              </a:ext>
            </a:extLst>
          </p:cNvPr>
          <p:cNvSpPr/>
          <p:nvPr/>
        </p:nvSpPr>
        <p:spPr>
          <a:xfrm>
            <a:off x="2413782" y="4379509"/>
            <a:ext cx="8550554"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ijdelijke aanduiding voor inhoud 21">
            <a:extLst>
              <a:ext uri="{FF2B5EF4-FFF2-40B4-BE49-F238E27FC236}">
                <a16:creationId xmlns:a16="http://schemas.microsoft.com/office/drawing/2014/main" id="{605AEB5C-21BC-A8C3-A404-7491C3172D71}"/>
              </a:ext>
            </a:extLst>
          </p:cNvPr>
          <p:cNvSpPr>
            <a:spLocks noGrp="1"/>
          </p:cNvSpPr>
          <p:nvPr>
            <p:ph idx="13"/>
          </p:nvPr>
        </p:nvSpPr>
        <p:spPr>
          <a:xfrm>
            <a:off x="13034777" y="7085841"/>
            <a:ext cx="3976828" cy="1665566"/>
          </a:xfrm>
        </p:spPr>
        <p:txBody>
          <a:bodyPr>
            <a:normAutofit/>
          </a:bodyPr>
          <a:lstStyle/>
          <a:p>
            <a:r>
              <a:rPr lang="nl-BE" sz="2400" dirty="0"/>
              <a:t>Omnibustoets niet </a:t>
            </a:r>
            <a:r>
              <a:rPr lang="nl-BE" sz="2400" dirty="0" err="1"/>
              <a:t>sign</a:t>
            </a:r>
            <a:r>
              <a:rPr lang="nl-BE" sz="2400" dirty="0"/>
              <a:t>.</a:t>
            </a:r>
          </a:p>
          <a:p>
            <a:pPr marL="372150" indent="-285750">
              <a:buFont typeface="Wingdings" panose="05000000000000000000" pitchFamily="2" charset="2"/>
              <a:buChar char="Ø"/>
            </a:pPr>
            <a:r>
              <a:rPr lang="nl-BE" sz="2400" dirty="0"/>
              <a:t>Post-hoc toetsen dus ook niet</a:t>
            </a:r>
          </a:p>
        </p:txBody>
      </p:sp>
      <p:sp>
        <p:nvSpPr>
          <p:cNvPr id="15" name="Ovaal 14">
            <a:extLst>
              <a:ext uri="{FF2B5EF4-FFF2-40B4-BE49-F238E27FC236}">
                <a16:creationId xmlns:a16="http://schemas.microsoft.com/office/drawing/2014/main" id="{5686674F-CD95-B5F0-7FAB-4B00F10410F7}"/>
              </a:ext>
            </a:extLst>
          </p:cNvPr>
          <p:cNvSpPr/>
          <p:nvPr/>
        </p:nvSpPr>
        <p:spPr>
          <a:xfrm>
            <a:off x="8991600" y="4379508"/>
            <a:ext cx="686230" cy="330711"/>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Afbeelding 2">
            <a:extLst>
              <a:ext uri="{FF2B5EF4-FFF2-40B4-BE49-F238E27FC236}">
                <a16:creationId xmlns:a16="http://schemas.microsoft.com/office/drawing/2014/main" id="{307A2A80-E116-E740-6C0B-2CA6E61BBB3A}"/>
              </a:ext>
            </a:extLst>
          </p:cNvPr>
          <p:cNvPicPr>
            <a:picLocks noChangeAspect="1"/>
          </p:cNvPicPr>
          <p:nvPr/>
        </p:nvPicPr>
        <p:blipFill>
          <a:blip r:embed="rId4"/>
          <a:stretch>
            <a:fillRect/>
          </a:stretch>
        </p:blipFill>
        <p:spPr>
          <a:xfrm>
            <a:off x="12367797" y="2736905"/>
            <a:ext cx="3053244" cy="3355545"/>
          </a:xfrm>
          <a:prstGeom prst="rect">
            <a:avLst/>
          </a:prstGeom>
        </p:spPr>
      </p:pic>
      <p:pic>
        <p:nvPicPr>
          <p:cNvPr id="4" name="Afbeelding 3">
            <a:extLst>
              <a:ext uri="{FF2B5EF4-FFF2-40B4-BE49-F238E27FC236}">
                <a16:creationId xmlns:a16="http://schemas.microsoft.com/office/drawing/2014/main" id="{F5989D2D-069E-21C6-F714-90A479A72DE4}"/>
              </a:ext>
            </a:extLst>
          </p:cNvPr>
          <p:cNvPicPr>
            <a:picLocks noChangeAspect="1"/>
          </p:cNvPicPr>
          <p:nvPr/>
        </p:nvPicPr>
        <p:blipFill rotWithShape="1">
          <a:blip r:embed="rId5"/>
          <a:srcRect b="14905"/>
          <a:stretch/>
        </p:blipFill>
        <p:spPr>
          <a:xfrm>
            <a:off x="4303897" y="6240852"/>
            <a:ext cx="8730880" cy="3355545"/>
          </a:xfrm>
          <a:prstGeom prst="rect">
            <a:avLst/>
          </a:prstGeom>
        </p:spPr>
      </p:pic>
      <p:sp>
        <p:nvSpPr>
          <p:cNvPr id="17" name="Tekstvak 16">
            <a:extLst>
              <a:ext uri="{FF2B5EF4-FFF2-40B4-BE49-F238E27FC236}">
                <a16:creationId xmlns:a16="http://schemas.microsoft.com/office/drawing/2014/main" id="{E5E8FC2B-A995-F836-62E0-CE2F74EE5BA5}"/>
              </a:ext>
            </a:extLst>
          </p:cNvPr>
          <p:cNvSpPr txBox="1"/>
          <p:nvPr/>
        </p:nvSpPr>
        <p:spPr>
          <a:xfrm>
            <a:off x="9465672" y="7478153"/>
            <a:ext cx="974462" cy="2052612"/>
          </a:xfrm>
          <a:prstGeom prst="rect">
            <a:avLst/>
          </a:prstGeom>
          <a:noFill/>
          <a:ln w="38100">
            <a:solidFill>
              <a:srgbClr val="DC8621"/>
            </a:solidFill>
          </a:ln>
        </p:spPr>
        <p:txBody>
          <a:bodyPr wrap="square" rtlCol="0">
            <a:spAutoFit/>
          </a:bodyPr>
          <a:lstStyle/>
          <a:p>
            <a:pPr>
              <a:lnSpc>
                <a:spcPct val="120000"/>
              </a:lnSpc>
            </a:pPr>
            <a:endParaRPr lang="nl-BE" sz="2800" dirty="0">
              <a:solidFill>
                <a:srgbClr val="003366"/>
              </a:solidFill>
              <a:latin typeface="Verdana" panose="020B0604030504040204" pitchFamily="34" charset="0"/>
              <a:ea typeface="Verdana" panose="020B0604030504040204" pitchFamily="34" charset="0"/>
            </a:endParaRPr>
          </a:p>
        </p:txBody>
      </p:sp>
      <p:sp>
        <p:nvSpPr>
          <p:cNvPr id="18" name="Ovaal 17">
            <a:extLst>
              <a:ext uri="{FF2B5EF4-FFF2-40B4-BE49-F238E27FC236}">
                <a16:creationId xmlns:a16="http://schemas.microsoft.com/office/drawing/2014/main" id="{4883BFD8-6FE7-088A-A937-7EAE5D4B3DDD}"/>
              </a:ext>
            </a:extLst>
          </p:cNvPr>
          <p:cNvSpPr/>
          <p:nvPr/>
        </p:nvSpPr>
        <p:spPr>
          <a:xfrm>
            <a:off x="2060295" y="3758845"/>
            <a:ext cx="2417919" cy="620663"/>
          </a:xfrm>
          <a:prstGeom prst="ellipse">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9" name="Rechte verbindingslijn met pijl 18">
            <a:extLst>
              <a:ext uri="{FF2B5EF4-FFF2-40B4-BE49-F238E27FC236}">
                <a16:creationId xmlns:a16="http://schemas.microsoft.com/office/drawing/2014/main" id="{1F431E9B-EC6A-4BE8-F380-20FB55008723}"/>
              </a:ext>
            </a:extLst>
          </p:cNvPr>
          <p:cNvCxnSpPr>
            <a:cxnSpLocks/>
          </p:cNvCxnSpPr>
          <p:nvPr/>
        </p:nvCxnSpPr>
        <p:spPr>
          <a:xfrm flipH="1">
            <a:off x="1781908" y="4264733"/>
            <a:ext cx="515815" cy="2487759"/>
          </a:xfrm>
          <a:prstGeom prst="straightConnector1">
            <a:avLst/>
          </a:prstGeom>
          <a:ln w="57150">
            <a:solidFill>
              <a:srgbClr val="0033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ijdelijke aanduiding voor inhoud 21">
            <a:extLst>
              <a:ext uri="{FF2B5EF4-FFF2-40B4-BE49-F238E27FC236}">
                <a16:creationId xmlns:a16="http://schemas.microsoft.com/office/drawing/2014/main" id="{A8BF718F-D550-00D4-4A91-05C53C8A523E}"/>
              </a:ext>
            </a:extLst>
          </p:cNvPr>
          <p:cNvSpPr txBox="1">
            <a:spLocks/>
          </p:cNvSpPr>
          <p:nvPr/>
        </p:nvSpPr>
        <p:spPr>
          <a:xfrm>
            <a:off x="327069" y="6825097"/>
            <a:ext cx="4863747" cy="2052612"/>
          </a:xfrm>
          <a:prstGeom prst="rect">
            <a:avLst/>
          </a:prstGeom>
        </p:spPr>
        <p:txBody>
          <a:bodyPr vert="horz" lIns="91440" tIns="45720" rIns="91440" bIns="45720" rtlCol="0">
            <a:normAutofit/>
          </a:bodyPr>
          <a:lstStyle>
            <a:lvl1pPr marL="86400" indent="0" algn="l" defTabSz="457200" rtl="0" eaLnBrk="1" latinLnBrk="0" hangingPunct="1">
              <a:lnSpc>
                <a:spcPct val="12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sz="2400" dirty="0"/>
              <a:t>Indien </a:t>
            </a:r>
            <a:r>
              <a:rPr lang="nl-BE" sz="2400" dirty="0" err="1"/>
              <a:t>Mauchly</a:t>
            </a:r>
            <a:r>
              <a:rPr lang="nl-BE" sz="2400" dirty="0"/>
              <a:t> niet </a:t>
            </a:r>
            <a:r>
              <a:rPr lang="nl-BE" sz="2400" dirty="0" err="1"/>
              <a:t>sign</a:t>
            </a:r>
            <a:endParaRPr lang="nl-BE" sz="2400" dirty="0"/>
          </a:p>
          <a:p>
            <a:pPr marL="372150" indent="-285750">
              <a:buFont typeface="Wingdings" panose="05000000000000000000" pitchFamily="2" charset="2"/>
              <a:buChar char="Ø"/>
            </a:pPr>
            <a:r>
              <a:rPr lang="nl-BE" sz="2400" i="1" dirty="0" err="1"/>
              <a:t>Sphericity</a:t>
            </a:r>
            <a:r>
              <a:rPr lang="nl-BE" sz="2400" i="1" dirty="0"/>
              <a:t> </a:t>
            </a:r>
            <a:r>
              <a:rPr lang="nl-BE" sz="2400" i="1" dirty="0" err="1"/>
              <a:t>Assumed</a:t>
            </a:r>
            <a:endParaRPr lang="nl-BE" sz="2400" i="1" dirty="0"/>
          </a:p>
          <a:p>
            <a:r>
              <a:rPr lang="nl-BE" sz="2400" dirty="0"/>
              <a:t>Indien </a:t>
            </a:r>
            <a:r>
              <a:rPr lang="nl-BE" sz="2400" dirty="0" err="1"/>
              <a:t>ε</a:t>
            </a:r>
            <a:r>
              <a:rPr lang="nl-BE" sz="2400" baseline="-25000" dirty="0" err="1"/>
              <a:t>GG</a:t>
            </a:r>
            <a:r>
              <a:rPr lang="nl-BE" sz="2400" dirty="0"/>
              <a:t> &lt; .75</a:t>
            </a:r>
          </a:p>
          <a:p>
            <a:pPr marL="429300" indent="-342900">
              <a:buFont typeface="Wingdings" panose="05000000000000000000" pitchFamily="2" charset="2"/>
              <a:buChar char="Ø"/>
            </a:pPr>
            <a:r>
              <a:rPr lang="nl-BE" sz="2400" i="1" dirty="0" err="1"/>
              <a:t>Greenhouse-Geisser</a:t>
            </a:r>
            <a:endParaRPr lang="nl-BE" sz="2400" i="1" dirty="0"/>
          </a:p>
        </p:txBody>
      </p:sp>
      <p:sp>
        <p:nvSpPr>
          <p:cNvPr id="24" name="Rechthoek 23">
            <a:extLst>
              <a:ext uri="{FF2B5EF4-FFF2-40B4-BE49-F238E27FC236}">
                <a16:creationId xmlns:a16="http://schemas.microsoft.com/office/drawing/2014/main" id="{013AB0E2-803D-54BC-213C-597AE316AD5C}"/>
              </a:ext>
            </a:extLst>
          </p:cNvPr>
          <p:cNvSpPr/>
          <p:nvPr/>
        </p:nvSpPr>
        <p:spPr>
          <a:xfrm>
            <a:off x="5577030" y="5576533"/>
            <a:ext cx="952724" cy="2968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96683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One</a:t>
            </a:r>
            <a:r>
              <a:rPr lang="nl-BE" dirty="0"/>
              <a:t>-way </a:t>
            </a:r>
            <a:r>
              <a:rPr lang="nl-BE" dirty="0" err="1"/>
              <a:t>repeated</a:t>
            </a:r>
            <a:r>
              <a:rPr lang="nl-BE" dirty="0"/>
              <a:t> </a:t>
            </a:r>
            <a:r>
              <a:rPr lang="nl-BE" dirty="0" err="1"/>
              <a:t>measures</a:t>
            </a:r>
            <a:r>
              <a:rPr lang="nl-BE" dirty="0"/>
              <a:t> </a:t>
            </a:r>
            <a:r>
              <a:rPr lang="nl-BE" dirty="0" err="1"/>
              <a:t>anova</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Resultaten </a:t>
            </a:r>
            <a:r>
              <a:rPr lang="nl-BE" dirty="0" err="1"/>
              <a:t>Mauchly</a:t>
            </a:r>
            <a:r>
              <a:rPr lang="nl-BE" dirty="0"/>
              <a:t> toets rapporteren + welke correctie je eventueel hanteerde</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75</a:t>
            </a:fld>
            <a:endParaRPr lang="en-GB" noProof="0" dirty="0"/>
          </a:p>
        </p:txBody>
      </p:sp>
      <p:pic>
        <p:nvPicPr>
          <p:cNvPr id="2" name="Afbeelding 1">
            <a:extLst>
              <a:ext uri="{FF2B5EF4-FFF2-40B4-BE49-F238E27FC236}">
                <a16:creationId xmlns:a16="http://schemas.microsoft.com/office/drawing/2014/main" id="{34AC274E-5B74-42AD-95F4-85972D8009B2}"/>
              </a:ext>
            </a:extLst>
          </p:cNvPr>
          <p:cNvPicPr>
            <a:picLocks noChangeAspect="1"/>
          </p:cNvPicPr>
          <p:nvPr/>
        </p:nvPicPr>
        <p:blipFill>
          <a:blip r:embed="rId2"/>
          <a:stretch>
            <a:fillRect/>
          </a:stretch>
        </p:blipFill>
        <p:spPr>
          <a:xfrm>
            <a:off x="1594238" y="3639321"/>
            <a:ext cx="12870089" cy="4422783"/>
          </a:xfrm>
          <a:prstGeom prst="rect">
            <a:avLst/>
          </a:prstGeom>
        </p:spPr>
      </p:pic>
      <p:pic>
        <p:nvPicPr>
          <p:cNvPr id="11" name="Tijdelijke aanduiding voor inhoud 10">
            <a:extLst>
              <a:ext uri="{FF2B5EF4-FFF2-40B4-BE49-F238E27FC236}">
                <a16:creationId xmlns:a16="http://schemas.microsoft.com/office/drawing/2014/main" id="{D20205FE-5CE7-4AEA-9480-832423203251}"/>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841193" y="5539846"/>
            <a:ext cx="3419664" cy="3419664"/>
          </a:xfrm>
        </p:spPr>
      </p:pic>
    </p:spTree>
    <p:extLst>
      <p:ext uri="{BB962C8B-B14F-4D97-AF65-F5344CB8AC3E}">
        <p14:creationId xmlns:p14="http://schemas.microsoft.com/office/powerpoint/2010/main" val="17801199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b="1" dirty="0">
                <a:solidFill>
                  <a:srgbClr val="C00000"/>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76</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831528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0C91B4-1FD8-4CA8-BD29-213384837DEF}"/>
              </a:ext>
            </a:extLst>
          </p:cNvPr>
          <p:cNvSpPr>
            <a:spLocks noGrp="1"/>
          </p:cNvSpPr>
          <p:nvPr>
            <p:ph type="title"/>
          </p:nvPr>
        </p:nvSpPr>
        <p:spPr/>
        <p:txBody>
          <a:bodyPr/>
          <a:lstStyle/>
          <a:p>
            <a:r>
              <a:rPr lang="nl-BE" dirty="0"/>
              <a:t>Friedman toets</a:t>
            </a:r>
          </a:p>
        </p:txBody>
      </p:sp>
      <p:sp>
        <p:nvSpPr>
          <p:cNvPr id="3" name="Tijdelijke aanduiding voor inhoud 2">
            <a:extLst>
              <a:ext uri="{FF2B5EF4-FFF2-40B4-BE49-F238E27FC236}">
                <a16:creationId xmlns:a16="http://schemas.microsoft.com/office/drawing/2014/main" id="{EE8BFEA5-182A-463D-B35A-37EDB26F2154}"/>
              </a:ext>
            </a:extLst>
          </p:cNvPr>
          <p:cNvSpPr>
            <a:spLocks noGrp="1"/>
          </p:cNvSpPr>
          <p:nvPr>
            <p:ph idx="1"/>
          </p:nvPr>
        </p:nvSpPr>
        <p:spPr/>
        <p:txBody>
          <a:bodyPr>
            <a:normAutofit/>
          </a:bodyPr>
          <a:lstStyle/>
          <a:p>
            <a:pPr marL="86400" indent="0">
              <a:buNone/>
            </a:pPr>
            <a:r>
              <a:rPr lang="nl-BE" b="1" dirty="0"/>
              <a:t>Schending</a:t>
            </a:r>
            <a:r>
              <a:rPr lang="nl-BE" dirty="0"/>
              <a:t> </a:t>
            </a:r>
            <a:r>
              <a:rPr lang="nl-BE" b="1" dirty="0"/>
              <a:t>assumpties </a:t>
            </a:r>
            <a:r>
              <a:rPr lang="nl-BE" b="1" dirty="0" err="1"/>
              <a:t>one</a:t>
            </a:r>
            <a:r>
              <a:rPr lang="nl-BE" b="1" dirty="0"/>
              <a:t>-way </a:t>
            </a:r>
            <a:r>
              <a:rPr lang="nl-BE" b="1" dirty="0" err="1"/>
              <a:t>repeated</a:t>
            </a:r>
            <a:r>
              <a:rPr lang="nl-BE" b="1" dirty="0"/>
              <a:t> </a:t>
            </a:r>
            <a:r>
              <a:rPr lang="nl-BE" b="1" dirty="0" err="1"/>
              <a:t>measures</a:t>
            </a:r>
            <a:r>
              <a:rPr lang="nl-BE" b="1" dirty="0"/>
              <a:t> ANOVA</a:t>
            </a:r>
          </a:p>
          <a:p>
            <a:r>
              <a:rPr lang="nl-BE" dirty="0"/>
              <a:t>Assumptie 1: </a:t>
            </a:r>
            <a:r>
              <a:rPr lang="nl-BE" dirty="0" err="1"/>
              <a:t>Afh</a:t>
            </a:r>
            <a:r>
              <a:rPr lang="nl-BE" dirty="0"/>
              <a:t>. variabele = metrisch</a:t>
            </a:r>
          </a:p>
          <a:p>
            <a:pPr lvl="1"/>
            <a:r>
              <a:rPr lang="nl-BE" dirty="0"/>
              <a:t>Niet ok: </a:t>
            </a:r>
            <a:r>
              <a:rPr lang="nl-BE" b="1" dirty="0" err="1"/>
              <a:t>Afh</a:t>
            </a:r>
            <a:r>
              <a:rPr lang="nl-BE" b="1" dirty="0"/>
              <a:t>. variabele = ordinaal</a:t>
            </a:r>
          </a:p>
          <a:p>
            <a:r>
              <a:rPr lang="nl-BE" dirty="0"/>
              <a:t>Assumptie 4: Normaliteit</a:t>
            </a:r>
          </a:p>
          <a:p>
            <a:pPr lvl="1"/>
            <a:r>
              <a:rPr lang="nl-BE" dirty="0"/>
              <a:t>Niet ok: </a:t>
            </a:r>
            <a:r>
              <a:rPr lang="nl-BE" b="1" dirty="0" err="1"/>
              <a:t>Afh</a:t>
            </a:r>
            <a:r>
              <a:rPr lang="nl-BE" b="1" dirty="0"/>
              <a:t>. variabele is niet normaal verdeeld </a:t>
            </a:r>
            <a:r>
              <a:rPr lang="nl-BE" dirty="0"/>
              <a:t>bij minstens 1 meetmoment</a:t>
            </a:r>
            <a:br>
              <a:rPr lang="nl-BE" dirty="0"/>
            </a:br>
            <a:r>
              <a:rPr lang="nl-BE" dirty="0"/>
              <a:t>				</a:t>
            </a:r>
            <a:r>
              <a:rPr lang="nl-BE" b="1" dirty="0"/>
              <a:t>én n &lt; 100 </a:t>
            </a:r>
            <a:r>
              <a:rPr lang="nl-BE" dirty="0"/>
              <a:t>bij minstens 1 groep</a:t>
            </a:r>
          </a:p>
          <a:p>
            <a:pPr lvl="1"/>
            <a:endParaRPr lang="nl-BE" b="1" dirty="0"/>
          </a:p>
          <a:p>
            <a:r>
              <a:rPr lang="nl-BE" dirty="0"/>
              <a:t>Indien (een van beide) niet ok: alternatieve toets nodig</a:t>
            </a:r>
          </a:p>
          <a:p>
            <a:pPr lvl="1"/>
            <a:r>
              <a:rPr lang="nl-BE" b="1" dirty="0"/>
              <a:t>Friedman toets</a:t>
            </a:r>
          </a:p>
          <a:p>
            <a:pPr marL="86400" indent="0">
              <a:buNone/>
            </a:pPr>
            <a:endParaRPr lang="nl-BE" dirty="0"/>
          </a:p>
        </p:txBody>
      </p:sp>
      <p:sp>
        <p:nvSpPr>
          <p:cNvPr id="4" name="Tijdelijke aanduiding voor dianummer 3">
            <a:extLst>
              <a:ext uri="{FF2B5EF4-FFF2-40B4-BE49-F238E27FC236}">
                <a16:creationId xmlns:a16="http://schemas.microsoft.com/office/drawing/2014/main" id="{E8D1841D-0A4A-4603-991C-A0E6F569E0F1}"/>
              </a:ext>
            </a:extLst>
          </p:cNvPr>
          <p:cNvSpPr>
            <a:spLocks noGrp="1"/>
          </p:cNvSpPr>
          <p:nvPr>
            <p:ph type="sldNum" sz="quarter" idx="12"/>
          </p:nvPr>
        </p:nvSpPr>
        <p:spPr/>
        <p:txBody>
          <a:bodyPr/>
          <a:lstStyle/>
          <a:p>
            <a:fld id="{7AE184E0-0BD4-4705-A12B-9B71DDE63301}" type="slidenum">
              <a:rPr lang="en-GB" noProof="0" smtClean="0"/>
              <a:t>77</a:t>
            </a:fld>
            <a:endParaRPr lang="en-GB" noProof="0" dirty="0"/>
          </a:p>
        </p:txBody>
      </p:sp>
      <p:sp>
        <p:nvSpPr>
          <p:cNvPr id="5" name="Tijdelijke aanduiding voor inhoud 4">
            <a:extLst>
              <a:ext uri="{FF2B5EF4-FFF2-40B4-BE49-F238E27FC236}">
                <a16:creationId xmlns:a16="http://schemas.microsoft.com/office/drawing/2014/main" id="{405DDF85-27FB-4389-8510-B7E94719C56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326388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6A4964-7CDF-4CD8-839B-85619AE5CCF7}"/>
              </a:ext>
            </a:extLst>
          </p:cNvPr>
          <p:cNvSpPr>
            <a:spLocks noGrp="1"/>
          </p:cNvSpPr>
          <p:nvPr>
            <p:ph type="title"/>
          </p:nvPr>
        </p:nvSpPr>
        <p:spPr/>
        <p:txBody>
          <a:bodyPr/>
          <a:lstStyle/>
          <a:p>
            <a:r>
              <a:rPr lang="nl-BE" dirty="0"/>
              <a:t>Friedman toets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8787BFB4-1BFE-4255-9D5B-58B6A7074B96}"/>
                  </a:ext>
                </a:extLst>
              </p:cNvPr>
              <p:cNvSpPr>
                <a:spLocks noGrp="1"/>
              </p:cNvSpPr>
              <p:nvPr>
                <p:ph idx="1"/>
              </p:nvPr>
            </p:nvSpPr>
            <p:spPr>
              <a:xfrm>
                <a:off x="327069" y="1816272"/>
                <a:ext cx="16858641" cy="7937328"/>
              </a:xfrm>
            </p:spPr>
            <p:txBody>
              <a:bodyPr>
                <a:normAutofit/>
              </a:bodyPr>
              <a:lstStyle/>
              <a:p>
                <a:pPr marL="86400" indent="0">
                  <a:buNone/>
                </a:pPr>
                <a:r>
                  <a:rPr lang="nl-BE" b="1" dirty="0">
                    <a:solidFill>
                      <a:srgbClr val="C00000"/>
                    </a:solidFill>
                  </a:rPr>
                  <a:t>Friedman toets </a:t>
                </a:r>
              </a:p>
              <a:p>
                <a:r>
                  <a:rPr lang="nl-BE" dirty="0">
                    <a:solidFill>
                      <a:srgbClr val="C00000"/>
                    </a:solidFill>
                  </a:rPr>
                  <a:t>= </a:t>
                </a:r>
                <a:r>
                  <a:rPr lang="nl-BE" b="1" dirty="0">
                    <a:solidFill>
                      <a:srgbClr val="C00000"/>
                    </a:solidFill>
                  </a:rPr>
                  <a:t>non-parametrisch alternatief</a:t>
                </a:r>
                <a:r>
                  <a:rPr lang="nl-BE" dirty="0">
                    <a:solidFill>
                      <a:srgbClr val="C00000"/>
                    </a:solidFill>
                  </a:rPr>
                  <a:t> voor </a:t>
                </a:r>
                <a:r>
                  <a:rPr lang="nl-BE" dirty="0" err="1">
                    <a:solidFill>
                      <a:srgbClr val="C00000"/>
                    </a:solidFill>
                  </a:rPr>
                  <a:t>one</a:t>
                </a:r>
                <a:r>
                  <a:rPr lang="nl-BE" dirty="0">
                    <a:solidFill>
                      <a:srgbClr val="C00000"/>
                    </a:solidFill>
                  </a:rPr>
                  <a:t>-way </a:t>
                </a:r>
                <a:r>
                  <a:rPr lang="nl-BE" dirty="0" err="1">
                    <a:solidFill>
                      <a:srgbClr val="C00000"/>
                    </a:solidFill>
                  </a:rPr>
                  <a:t>repeated</a:t>
                </a:r>
                <a:r>
                  <a:rPr lang="nl-BE" dirty="0">
                    <a:solidFill>
                      <a:srgbClr val="C00000"/>
                    </a:solidFill>
                  </a:rPr>
                  <a:t> </a:t>
                </a:r>
                <a:r>
                  <a:rPr lang="nl-BE" dirty="0" err="1">
                    <a:solidFill>
                      <a:srgbClr val="C00000"/>
                    </a:solidFill>
                  </a:rPr>
                  <a:t>measures</a:t>
                </a:r>
                <a:r>
                  <a:rPr lang="nl-BE" dirty="0">
                    <a:solidFill>
                      <a:srgbClr val="C00000"/>
                    </a:solidFill>
                  </a:rPr>
                  <a:t> ANOVA</a:t>
                </a:r>
              </a:p>
              <a:p>
                <a:r>
                  <a:rPr lang="nl-BE" dirty="0"/>
                  <a:t>Toetst of twee of meer </a:t>
                </a:r>
                <a:r>
                  <a:rPr lang="nl-BE" u="sng" dirty="0"/>
                  <a:t>afhankelijke groepen</a:t>
                </a:r>
                <a:r>
                  <a:rPr lang="nl-BE" dirty="0"/>
                  <a:t> significant verschillende waarden hebben voor </a:t>
                </a:r>
                <a:r>
                  <a:rPr lang="nl-BE" dirty="0" err="1"/>
                  <a:t>afh</a:t>
                </a:r>
                <a:r>
                  <a:rPr lang="nl-BE" dirty="0"/>
                  <a:t>. variabele</a:t>
                </a:r>
              </a:p>
              <a:p>
                <a:pPr lvl="1"/>
                <a:r>
                  <a:rPr lang="nl-BE" dirty="0"/>
                  <a:t>Via het vergelijken van som van </a:t>
                </a:r>
                <a:r>
                  <a:rPr lang="nl-BE" b="1" dirty="0">
                    <a:highlight>
                      <a:srgbClr val="FFFF00"/>
                    </a:highlight>
                  </a:rPr>
                  <a:t>rangnummers van elk meetmoment</a:t>
                </a:r>
              </a:p>
              <a:p>
                <a:pPr lvl="1"/>
                <a:r>
                  <a:rPr lang="nl-BE" b="1" dirty="0"/>
                  <a:t>Toetsingsgrootheid = </a:t>
                </a:r>
                <a14:m>
                  <m:oMath xmlns:m="http://schemas.openxmlformats.org/officeDocument/2006/math">
                    <m:sSubSup>
                      <m:sSubSupPr>
                        <m:ctrlPr>
                          <a:rPr lang="el-GR" b="1" i="1" dirty="0" smtClean="0">
                            <a:latin typeface="Cambria Math" panose="02040503050406030204" pitchFamily="18" charset="0"/>
                          </a:rPr>
                        </m:ctrlPr>
                      </m:sSubSupPr>
                      <m:e>
                        <m:r>
                          <a:rPr lang="el-GR" b="1" i="1" dirty="0">
                            <a:latin typeface="Cambria Math" panose="02040503050406030204" pitchFamily="18" charset="0"/>
                          </a:rPr>
                          <m:t>𝝌</m:t>
                        </m:r>
                      </m:e>
                      <m:sub>
                        <m:r>
                          <a:rPr lang="nl-BE" b="1" i="1" dirty="0" smtClean="0">
                            <a:latin typeface="Cambria Math" panose="02040503050406030204" pitchFamily="18" charset="0"/>
                          </a:rPr>
                          <m:t>𝑭</m:t>
                        </m:r>
                      </m:sub>
                      <m:sup>
                        <m:r>
                          <a:rPr lang="nl-BE" b="1" i="1" dirty="0" smtClean="0">
                            <a:latin typeface="Cambria Math" panose="02040503050406030204" pitchFamily="18" charset="0"/>
                          </a:rPr>
                          <m:t>𝟐</m:t>
                        </m:r>
                      </m:sup>
                    </m:sSubSup>
                  </m:oMath>
                </a14:m>
                <a:r>
                  <a:rPr lang="nl-BE" b="1" dirty="0"/>
                  <a:t>-waarde</a:t>
                </a:r>
              </a:p>
              <a:p>
                <a:pPr lvl="2"/>
                <a:r>
                  <a:rPr lang="nl-BE" dirty="0"/>
                  <a:t>Volgt</a:t>
                </a:r>
                <a:r>
                  <a:rPr lang="el-GR" i="1" dirty="0"/>
                  <a:t> </a:t>
                </a:r>
                <a14:m>
                  <m:oMath xmlns:m="http://schemas.openxmlformats.org/officeDocument/2006/math">
                    <m:r>
                      <a:rPr lang="el-GR" i="1" dirty="0">
                        <a:latin typeface="Cambria Math" panose="02040503050406030204" pitchFamily="18" charset="0"/>
                      </a:rPr>
                      <m:t>𝜒</m:t>
                    </m:r>
                  </m:oMath>
                </a14:m>
                <a:r>
                  <a:rPr lang="el-GR" baseline="30000" dirty="0"/>
                  <a:t>2</a:t>
                </a:r>
                <a:r>
                  <a:rPr lang="nl-BE" dirty="0"/>
                  <a:t> </a:t>
                </a:r>
                <a:r>
                  <a:rPr lang="el-GR" dirty="0"/>
                  <a:t>–</a:t>
                </a:r>
                <a:r>
                  <a:rPr lang="nl-BE" dirty="0"/>
                  <a:t>verdeling (met </a:t>
                </a:r>
                <a:r>
                  <a:rPr lang="nl-BE" dirty="0" err="1"/>
                  <a:t>df</a:t>
                </a:r>
                <a:r>
                  <a:rPr lang="nl-BE" dirty="0"/>
                  <a:t> = k – 1 &amp; k = aantal meetmomenten)</a:t>
                </a:r>
              </a:p>
              <a:p>
                <a:pPr lvl="1"/>
                <a:r>
                  <a:rPr lang="nl-BE" i="1" dirty="0"/>
                  <a:t>p</a:t>
                </a:r>
                <a:r>
                  <a:rPr lang="nl-BE" dirty="0"/>
                  <a:t> &lt; </a:t>
                </a:r>
                <a14:m>
                  <m:oMath xmlns:m="http://schemas.openxmlformats.org/officeDocument/2006/math">
                    <m:r>
                      <a:rPr lang="nl-BE" i="1">
                        <a:latin typeface="Cambria Math" panose="02040503050406030204" pitchFamily="18" charset="0"/>
                        <a:ea typeface="Cambria Math" panose="02040503050406030204" pitchFamily="18" charset="0"/>
                      </a:rPr>
                      <m:t>𝛼</m:t>
                    </m:r>
                  </m:oMath>
                </a14:m>
                <a:r>
                  <a:rPr lang="nl-BE" dirty="0"/>
                  <a:t> ?</a:t>
                </a:r>
              </a:p>
              <a:p>
                <a:pPr lvl="2"/>
                <a:r>
                  <a:rPr lang="nl-BE" dirty="0"/>
                  <a:t>H</a:t>
                </a:r>
                <a:r>
                  <a:rPr lang="nl-BE" baseline="-25000" dirty="0"/>
                  <a:t>0</a:t>
                </a:r>
                <a:r>
                  <a:rPr lang="nl-BE" dirty="0"/>
                  <a:t> onwaar: de groepen hebben </a:t>
                </a:r>
                <a:r>
                  <a:rPr lang="nl-BE" dirty="0" err="1"/>
                  <a:t>sign</a:t>
                </a:r>
                <a:r>
                  <a:rPr lang="nl-BE" dirty="0"/>
                  <a:t>. verschillende waarden voor </a:t>
                </a:r>
                <a:r>
                  <a:rPr lang="nl-BE" dirty="0" err="1"/>
                  <a:t>afh</a:t>
                </a:r>
                <a:r>
                  <a:rPr lang="nl-BE" dirty="0"/>
                  <a:t>. variabele</a:t>
                </a:r>
              </a:p>
              <a:p>
                <a:pPr lvl="1"/>
                <a:r>
                  <a:rPr lang="nl-BE" b="1" dirty="0">
                    <a:highlight>
                      <a:srgbClr val="FFFF00"/>
                    </a:highlight>
                  </a:rPr>
                  <a:t>Omnibustoets</a:t>
                </a:r>
                <a:r>
                  <a:rPr lang="nl-BE" dirty="0"/>
                  <a:t>: zegt niet welke groepen precies </a:t>
                </a:r>
                <a:r>
                  <a:rPr lang="nl-BE" dirty="0" err="1"/>
                  <a:t>sign</a:t>
                </a:r>
                <a:r>
                  <a:rPr lang="nl-BE" dirty="0"/>
                  <a:t>. verschillen</a:t>
                </a:r>
              </a:p>
              <a:p>
                <a:pPr lvl="2"/>
                <a:r>
                  <a:rPr lang="nl-BE" b="1" dirty="0">
                    <a:highlight>
                      <a:srgbClr val="FFFF00"/>
                    </a:highlight>
                  </a:rPr>
                  <a:t>Post-hoc toetsen </a:t>
                </a:r>
                <a:r>
                  <a:rPr lang="nl-BE" dirty="0"/>
                  <a:t>(met </a:t>
                </a:r>
                <a:r>
                  <a:rPr lang="nl-BE" dirty="0" err="1"/>
                  <a:t>Bonferroni</a:t>
                </a:r>
                <a:r>
                  <a:rPr lang="nl-BE" dirty="0"/>
                  <a:t>-correctie)</a:t>
                </a:r>
                <a:endParaRPr lang="nl-BE" b="1" dirty="0"/>
              </a:p>
              <a:p>
                <a:pPr lvl="1"/>
                <a:r>
                  <a:rPr lang="nl-BE" b="1" dirty="0">
                    <a:solidFill>
                      <a:srgbClr val="C00000"/>
                    </a:solidFill>
                  </a:rPr>
                  <a:t>Geen goede maat van effectgrootte beschikbaar</a:t>
                </a:r>
              </a:p>
            </p:txBody>
          </p:sp>
        </mc:Choice>
        <mc:Fallback xmlns="">
          <p:sp>
            <p:nvSpPr>
              <p:cNvPr id="3" name="Tijdelijke aanduiding voor inhoud 2">
                <a:extLst>
                  <a:ext uri="{FF2B5EF4-FFF2-40B4-BE49-F238E27FC236}">
                    <a16:creationId xmlns:a16="http://schemas.microsoft.com/office/drawing/2014/main" id="{8787BFB4-1BFE-4255-9D5B-58B6A7074B96}"/>
                  </a:ext>
                </a:extLst>
              </p:cNvPr>
              <p:cNvSpPr>
                <a:spLocks noGrp="1" noRot="1" noChangeAspect="1" noMove="1" noResize="1" noEditPoints="1" noAdjustHandles="1" noChangeArrowheads="1" noChangeShapeType="1" noTextEdit="1"/>
              </p:cNvSpPr>
              <p:nvPr>
                <p:ph idx="1"/>
              </p:nvPr>
            </p:nvSpPr>
            <p:spPr>
              <a:xfrm>
                <a:off x="327069" y="1816272"/>
                <a:ext cx="16858641" cy="7937328"/>
              </a:xfrm>
              <a:blipFill>
                <a:blip r:embed="rId3"/>
                <a:stretch>
                  <a:fillRect l="-253"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0F3823A8-9082-4F34-B23B-C0A9861B768E}"/>
              </a:ext>
            </a:extLst>
          </p:cNvPr>
          <p:cNvSpPr>
            <a:spLocks noGrp="1"/>
          </p:cNvSpPr>
          <p:nvPr>
            <p:ph type="sldNum" sz="quarter" idx="12"/>
          </p:nvPr>
        </p:nvSpPr>
        <p:spPr/>
        <p:txBody>
          <a:bodyPr/>
          <a:lstStyle/>
          <a:p>
            <a:fld id="{7AE184E0-0BD4-4705-A12B-9B71DDE63301}" type="slidenum">
              <a:rPr lang="en-GB" noProof="0" smtClean="0"/>
              <a:t>78</a:t>
            </a:fld>
            <a:endParaRPr lang="en-GB" noProof="0" dirty="0"/>
          </a:p>
        </p:txBody>
      </p:sp>
    </p:spTree>
    <p:extLst>
      <p:ext uri="{BB962C8B-B14F-4D97-AF65-F5344CB8AC3E}">
        <p14:creationId xmlns:p14="http://schemas.microsoft.com/office/powerpoint/2010/main" val="2676268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Friedman 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79</a:t>
            </a:fld>
            <a:endParaRPr lang="en-GB" noProof="0" dirty="0"/>
          </a:p>
        </p:txBody>
      </p:sp>
      <p:pic>
        <p:nvPicPr>
          <p:cNvPr id="7" name="Tijdelijke aanduiding voor inhoud 6">
            <a:extLst>
              <a:ext uri="{FF2B5EF4-FFF2-40B4-BE49-F238E27FC236}">
                <a16:creationId xmlns:a16="http://schemas.microsoft.com/office/drawing/2014/main" id="{20325536-B71D-46A2-B1F4-43455CE07FAF}"/>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12276083" y="4166610"/>
            <a:ext cx="3849630" cy="3849630"/>
          </a:xfrm>
        </p:spPr>
      </p:pic>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937328"/>
          </a:xfrm>
        </p:spPr>
        <p:txBody>
          <a:bodyPr>
            <a:normAutofit/>
          </a:bodyPr>
          <a:lstStyle/>
          <a:p>
            <a:pPr marL="86400" indent="0">
              <a:buNone/>
            </a:pPr>
            <a:r>
              <a:rPr lang="nl-BE" b="1" dirty="0">
                <a:solidFill>
                  <a:srgbClr val="C00000"/>
                </a:solidFill>
              </a:rPr>
              <a:t>Friedman</a:t>
            </a:r>
            <a:r>
              <a:rPr lang="nl-BE" dirty="0">
                <a:solidFill>
                  <a:srgbClr val="C00000"/>
                </a:solidFill>
              </a:rPr>
              <a:t> </a:t>
            </a:r>
            <a:r>
              <a:rPr lang="nl-BE" b="1" dirty="0">
                <a:solidFill>
                  <a:srgbClr val="C00000"/>
                </a:solidFill>
              </a:rPr>
              <a:t>toets in SPSS</a:t>
            </a:r>
          </a:p>
          <a:p>
            <a:endParaRPr lang="nl-BE" dirty="0">
              <a:solidFill>
                <a:srgbClr val="C00000"/>
              </a:solidFill>
            </a:endParaRPr>
          </a:p>
          <a:p>
            <a:r>
              <a:rPr lang="nl-BE" i="1" dirty="0">
                <a:solidFill>
                  <a:srgbClr val="C00000"/>
                </a:solidFill>
              </a:rPr>
              <a:t>Bv. Ervaarden respondenten </a:t>
            </a:r>
            <a:r>
              <a:rPr lang="nl-BE" i="1" u="sng" dirty="0">
                <a:solidFill>
                  <a:srgbClr val="C00000"/>
                </a:solidFill>
              </a:rPr>
              <a:t>van wie de partner (tijdelijk) werkloos was</a:t>
            </a:r>
            <a:r>
              <a:rPr lang="nl-BE" i="1" dirty="0">
                <a:solidFill>
                  <a:srgbClr val="C00000"/>
                </a:solidFill>
              </a:rPr>
              <a:t> door de coronacrisis gemiddeld gezien even veel relatiestress voor, tijdens en een jaar na de eerste lockdownperiode? </a:t>
            </a:r>
            <a:br>
              <a:rPr lang="nl-BE" dirty="0"/>
            </a:br>
            <a:r>
              <a:rPr lang="nl-BE" dirty="0"/>
              <a:t>(DATA_WAVE1_WAVE2_CenW.sav) </a:t>
            </a:r>
          </a:p>
        </p:txBody>
      </p:sp>
    </p:spTree>
    <p:extLst>
      <p:ext uri="{BB962C8B-B14F-4D97-AF65-F5344CB8AC3E}">
        <p14:creationId xmlns:p14="http://schemas.microsoft.com/office/powerpoint/2010/main" val="1290421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b="1" dirty="0">
                <a:solidFill>
                  <a:srgbClr val="C00000"/>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898590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a:t>Friedman 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80</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937328"/>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rPr>
              <a:t>In theorie twee: de ‘tijd’ + ervaren van relatiestress</a:t>
            </a:r>
          </a:p>
          <a:p>
            <a:pPr lvl="2"/>
            <a:r>
              <a:rPr lang="nl-BE" dirty="0">
                <a:solidFill>
                  <a:srgbClr val="C00000"/>
                </a:solidFill>
              </a:rPr>
              <a:t>In praktijk drie variabelen (drie metingen van relatiestress)</a:t>
            </a:r>
          </a:p>
          <a:p>
            <a:pPr marL="1234350" lvl="1" indent="-514350">
              <a:buFont typeface="+mj-lt"/>
              <a:buAutoNum type="arabicPeriod"/>
            </a:pPr>
            <a:r>
              <a:rPr lang="nl-BE" b="1" dirty="0"/>
              <a:t>Welk meetniveau?</a:t>
            </a:r>
            <a:endParaRPr lang="nl-BE" dirty="0"/>
          </a:p>
          <a:p>
            <a:pPr lvl="2"/>
            <a:r>
              <a:rPr lang="nl-BE" dirty="0">
                <a:solidFill>
                  <a:srgbClr val="C00000"/>
                </a:solidFill>
              </a:rPr>
              <a:t>De ‘tijd’: drie categorieën (voor, tijdens en na eerste lockdown)</a:t>
            </a:r>
          </a:p>
          <a:p>
            <a:pPr lvl="2"/>
            <a:r>
              <a:rPr lang="nl-BE" dirty="0">
                <a:solidFill>
                  <a:srgbClr val="C00000"/>
                </a:solidFill>
              </a:rPr>
              <a:t>Relatiestress: metrisch, telkens bestaande uit vier ordinale schaalitems </a:t>
            </a:r>
            <a:br>
              <a:rPr lang="nl-BE" dirty="0">
                <a:solidFill>
                  <a:srgbClr val="C00000"/>
                </a:solidFill>
              </a:rPr>
            </a:br>
            <a:r>
              <a:rPr lang="nl-BE" sz="2400" dirty="0">
                <a:solidFill>
                  <a:srgbClr val="C00000"/>
                </a:solidFill>
              </a:rPr>
              <a:t>(bv. ‘W1_Relstress1_1’ t.e.m. ‘W1_Relstress1_4’)</a:t>
            </a:r>
          </a:p>
          <a:p>
            <a:pPr marL="1234350" lvl="1" indent="-514350">
              <a:buFont typeface="+mj-lt"/>
              <a:buAutoNum type="arabicPeriod"/>
            </a:pPr>
            <a:r>
              <a:rPr lang="nl-BE" b="1" dirty="0"/>
              <a:t>Welke rol?</a:t>
            </a:r>
            <a:endParaRPr lang="nl-BE" dirty="0"/>
          </a:p>
          <a:p>
            <a:pPr lvl="2"/>
            <a:r>
              <a:rPr lang="nl-BE" dirty="0">
                <a:solidFill>
                  <a:srgbClr val="C00000"/>
                </a:solidFill>
              </a:rPr>
              <a:t>De ‘tijd’: onafhankelijke variabele</a:t>
            </a:r>
          </a:p>
          <a:p>
            <a:pPr lvl="2"/>
            <a:r>
              <a:rPr lang="nl-BE" dirty="0">
                <a:solidFill>
                  <a:srgbClr val="C00000"/>
                </a:solidFill>
              </a:rPr>
              <a:t>Relatiestress: afhankelijke variabele</a:t>
            </a:r>
          </a:p>
        </p:txBody>
      </p:sp>
      <p:sp>
        <p:nvSpPr>
          <p:cNvPr id="6" name="Tijdelijke aanduiding voor inhoud 5">
            <a:extLst>
              <a:ext uri="{FF2B5EF4-FFF2-40B4-BE49-F238E27FC236}">
                <a16:creationId xmlns:a16="http://schemas.microsoft.com/office/drawing/2014/main" id="{7FC2551B-9260-427C-9D11-27934CCB041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176863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81</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183080" y="1897256"/>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81</a:t>
            </a:fld>
            <a:endParaRPr lang="en-GB" dirty="0"/>
          </a:p>
        </p:txBody>
      </p:sp>
      <p:sp>
        <p:nvSpPr>
          <p:cNvPr id="127" name="Tekstvak 126">
            <a:extLst>
              <a:ext uri="{FF2B5EF4-FFF2-40B4-BE49-F238E27FC236}">
                <a16:creationId xmlns:a16="http://schemas.microsoft.com/office/drawing/2014/main" id="{A60089BD-7999-4CAB-9801-44DBBCFFD570}"/>
              </a:ext>
            </a:extLst>
          </p:cNvPr>
          <p:cNvSpPr txBox="1"/>
          <p:nvPr/>
        </p:nvSpPr>
        <p:spPr>
          <a:xfrm>
            <a:off x="7115746" y="3032447"/>
            <a:ext cx="8967231" cy="1071640"/>
          </a:xfrm>
          <a:prstGeom prst="rect">
            <a:avLst/>
          </a:prstGeom>
          <a:solidFill>
            <a:schemeClr val="bg1"/>
          </a:solidFill>
          <a:ln w="38100">
            <a:solidFill>
              <a:srgbClr val="DC8621"/>
            </a:solidFill>
          </a:ln>
        </p:spPr>
        <p:txBody>
          <a:bodyPr wrap="square" rtlCol="0">
            <a:spAutoFit/>
          </a:bodyPr>
          <a:lstStyle/>
          <a:p>
            <a:pPr>
              <a:lnSpc>
                <a:spcPct val="120000"/>
              </a:lnSpc>
            </a:pPr>
            <a:r>
              <a:rPr lang="nl-BE" sz="2800" b="1" dirty="0" err="1">
                <a:solidFill>
                  <a:srgbClr val="002060"/>
                </a:solidFill>
                <a:latin typeface="Verdana" panose="020B0604030504040204" pitchFamily="34" charset="0"/>
                <a:ea typeface="Verdana" panose="020B0604030504040204" pitchFamily="34" charset="0"/>
              </a:rPr>
              <a:t>One</a:t>
            </a:r>
            <a:r>
              <a:rPr lang="nl-BE" sz="2800" b="1" dirty="0">
                <a:solidFill>
                  <a:srgbClr val="002060"/>
                </a:solidFill>
                <a:latin typeface="Verdana" panose="020B0604030504040204" pitchFamily="34" charset="0"/>
                <a:ea typeface="Verdana" panose="020B0604030504040204" pitchFamily="34" charset="0"/>
              </a:rPr>
              <a:t>-way </a:t>
            </a:r>
            <a:r>
              <a:rPr lang="nl-BE" sz="2800" b="1" dirty="0" err="1">
                <a:solidFill>
                  <a:srgbClr val="002060"/>
                </a:solidFill>
                <a:latin typeface="Verdana" panose="020B0604030504040204" pitchFamily="34" charset="0"/>
                <a:ea typeface="Verdana" panose="020B0604030504040204" pitchFamily="34" charset="0"/>
              </a:rPr>
              <a:t>repeated</a:t>
            </a:r>
            <a:r>
              <a:rPr lang="nl-BE" sz="2800" b="1" dirty="0">
                <a:solidFill>
                  <a:srgbClr val="002060"/>
                </a:solidFill>
                <a:latin typeface="Verdana" panose="020B0604030504040204" pitchFamily="34" charset="0"/>
                <a:ea typeface="Verdana" panose="020B0604030504040204" pitchFamily="34" charset="0"/>
              </a:rPr>
              <a:t> </a:t>
            </a:r>
            <a:r>
              <a:rPr lang="nl-BE" sz="2800" b="1" dirty="0" err="1">
                <a:solidFill>
                  <a:srgbClr val="002060"/>
                </a:solidFill>
                <a:latin typeface="Verdana" panose="020B0604030504040204" pitchFamily="34" charset="0"/>
                <a:ea typeface="Verdana" panose="020B0604030504040204" pitchFamily="34" charset="0"/>
              </a:rPr>
              <a:t>measures</a:t>
            </a:r>
            <a:r>
              <a:rPr lang="nl-BE" sz="2800" b="1" dirty="0">
                <a:solidFill>
                  <a:srgbClr val="002060"/>
                </a:solidFill>
                <a:latin typeface="Verdana" panose="020B0604030504040204" pitchFamily="34" charset="0"/>
                <a:ea typeface="Verdana" panose="020B0604030504040204" pitchFamily="34" charset="0"/>
              </a:rPr>
              <a:t> ANOVA, want afhankelijke (gelijkaardige) groepen</a:t>
            </a:r>
          </a:p>
        </p:txBody>
      </p:sp>
    </p:spTree>
    <p:extLst>
      <p:ext uri="{BB962C8B-B14F-4D97-AF65-F5344CB8AC3E}">
        <p14:creationId xmlns:p14="http://schemas.microsoft.com/office/powerpoint/2010/main" val="14343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94D21E2D-9AF2-4E65-9776-CB7B1790886C}"/>
              </a:ext>
            </a:extLst>
          </p:cNvPr>
          <p:cNvPicPr>
            <a:picLocks noChangeAspect="1"/>
          </p:cNvPicPr>
          <p:nvPr/>
        </p:nvPicPr>
        <p:blipFill>
          <a:blip r:embed="rId2"/>
          <a:stretch>
            <a:fillRect/>
          </a:stretch>
        </p:blipFill>
        <p:spPr>
          <a:xfrm>
            <a:off x="1224383" y="4927546"/>
            <a:ext cx="9816665" cy="3638578"/>
          </a:xfrm>
          <a:prstGeom prst="rect">
            <a:avLst/>
          </a:prstGeom>
        </p:spPr>
      </p:pic>
      <p:sp>
        <p:nvSpPr>
          <p:cNvPr id="2" name="Titel 1">
            <a:extLst>
              <a:ext uri="{FF2B5EF4-FFF2-40B4-BE49-F238E27FC236}">
                <a16:creationId xmlns:a16="http://schemas.microsoft.com/office/drawing/2014/main" id="{393110EB-E970-4C56-9FC0-BC2CFFA24651}"/>
              </a:ext>
            </a:extLst>
          </p:cNvPr>
          <p:cNvSpPr>
            <a:spLocks noGrp="1"/>
          </p:cNvSpPr>
          <p:nvPr>
            <p:ph type="title"/>
          </p:nvPr>
        </p:nvSpPr>
        <p:spPr/>
        <p:txBody>
          <a:bodyPr/>
          <a:lstStyle/>
          <a:p>
            <a:r>
              <a:rPr lang="nl-BE" dirty="0"/>
              <a:t>Friedman toets</a:t>
            </a:r>
          </a:p>
        </p:txBody>
      </p:sp>
      <p:sp>
        <p:nvSpPr>
          <p:cNvPr id="4" name="Tijdelijke aanduiding voor dianummer 3">
            <a:extLst>
              <a:ext uri="{FF2B5EF4-FFF2-40B4-BE49-F238E27FC236}">
                <a16:creationId xmlns:a16="http://schemas.microsoft.com/office/drawing/2014/main" id="{52C20ADF-C694-4B5F-8229-2133D7C1E116}"/>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82</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5" name="Tijdelijke aanduiding voor inhoud 4">
            <a:extLst>
              <a:ext uri="{FF2B5EF4-FFF2-40B4-BE49-F238E27FC236}">
                <a16:creationId xmlns:a16="http://schemas.microsoft.com/office/drawing/2014/main" id="{093D19EE-0EDB-478E-8AE4-A0CBAA2F31E0}"/>
              </a:ext>
            </a:extLst>
          </p:cNvPr>
          <p:cNvSpPr>
            <a:spLocks noGrp="1"/>
          </p:cNvSpPr>
          <p:nvPr>
            <p:ph idx="13"/>
          </p:nvPr>
        </p:nvSpPr>
        <p:spPr/>
        <p:txBody>
          <a:bodyPr/>
          <a:lstStyle/>
          <a:p>
            <a:endParaRPr lang="nl-BE" dirty="0"/>
          </a:p>
        </p:txBody>
      </p:sp>
      <p:sp>
        <p:nvSpPr>
          <p:cNvPr id="9" name="Tijdelijke aanduiding voor inhoud 5">
            <a:extLst>
              <a:ext uri="{FF2B5EF4-FFF2-40B4-BE49-F238E27FC236}">
                <a16:creationId xmlns:a16="http://schemas.microsoft.com/office/drawing/2014/main" id="{2CCEE20B-D519-4C0B-B24D-E649CAFE8642}"/>
              </a:ext>
            </a:extLst>
          </p:cNvPr>
          <p:cNvSpPr txBox="1">
            <a:spLocks/>
          </p:cNvSpPr>
          <p:nvPr/>
        </p:nvSpPr>
        <p:spPr>
          <a:xfrm>
            <a:off x="327069" y="1816273"/>
            <a:ext cx="16858641"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536400" marR="0" lvl="0"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Stap 2. </a:t>
            </a: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Datacontrole</a:t>
            </a:r>
          </a:p>
          <a:p>
            <a:pPr marL="1170000" marR="0" lvl="1"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C00000"/>
                </a:solidFill>
                <a:effectLst/>
                <a:uLnTx/>
                <a:uFillTx/>
                <a:latin typeface="Verdana" panose="020B0604030504040204" pitchFamily="34" charset="0"/>
                <a:ea typeface="Verdana" panose="020B0604030504040204" pitchFamily="34" charset="0"/>
              </a:rPr>
              <a:t>Selecteer</a:t>
            </a: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 eerst de respondenten met </a:t>
            </a:r>
          </a:p>
          <a:p>
            <a:pPr marL="1756800" marR="0" lvl="2"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Deelname in beide waves</a:t>
            </a:r>
          </a:p>
          <a:p>
            <a:pPr marL="1756800" marR="0" lvl="2"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rPr>
              <a:t>Relatie in beide waves</a:t>
            </a:r>
          </a:p>
          <a:p>
            <a:pPr marL="1756800" marR="0" lvl="2" indent="-450000" algn="l" defTabSz="457200" rtl="0" eaLnBrk="1" fontAlgn="auto" latinLnBrk="0" hangingPunct="1">
              <a:lnSpc>
                <a:spcPct val="120000"/>
              </a:lnSpc>
              <a:spcBef>
                <a:spcPts val="300"/>
              </a:spcBef>
              <a:spcAft>
                <a:spcPts val="0"/>
              </a:spcAft>
              <a:buClrTx/>
              <a:buSzTx/>
              <a:buFont typeface="Wingdings" panose="05000000000000000000" pitchFamily="2" charset="2"/>
              <a:buChar char="Ø"/>
              <a:tabLst/>
              <a:defRPr/>
            </a:pPr>
            <a:r>
              <a:rPr lang="nl-BE" dirty="0"/>
              <a:t>(tijdelijk) werkloze partner</a:t>
            </a:r>
            <a:endParaRPr kumimoji="0" lang="nl-BE" sz="2800" b="0" i="0" u="none" strike="noStrike" kern="1200" cap="none" spc="0" normalizeH="0" baseline="0" noProof="0" dirty="0">
              <a:ln>
                <a:noFill/>
              </a:ln>
              <a:solidFill>
                <a:srgbClr val="003366"/>
              </a:solidFill>
              <a:effectLst/>
              <a:uLnTx/>
              <a:uFillTx/>
              <a:latin typeface="Verdana" panose="020B0604030504040204" pitchFamily="34" charset="0"/>
              <a:ea typeface="Verdana" panose="020B0604030504040204" pitchFamily="34" charset="0"/>
            </a:endParaRPr>
          </a:p>
        </p:txBody>
      </p:sp>
      <p:sp>
        <p:nvSpPr>
          <p:cNvPr id="11" name="Rectangle 9">
            <a:extLst>
              <a:ext uri="{FF2B5EF4-FFF2-40B4-BE49-F238E27FC236}">
                <a16:creationId xmlns:a16="http://schemas.microsoft.com/office/drawing/2014/main" id="{98322756-0791-47D6-95E6-12A1525EB649}"/>
              </a:ext>
            </a:extLst>
          </p:cNvPr>
          <p:cNvSpPr/>
          <p:nvPr/>
        </p:nvSpPr>
        <p:spPr>
          <a:xfrm>
            <a:off x="3470505" y="5369764"/>
            <a:ext cx="1413467"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prstClr val="white"/>
              </a:solidFill>
              <a:effectLst/>
              <a:uLnTx/>
              <a:uFillTx/>
              <a:latin typeface="Arial"/>
              <a:ea typeface="+mn-ea"/>
              <a:cs typeface="+mn-cs"/>
            </a:endParaRPr>
          </a:p>
        </p:txBody>
      </p:sp>
      <p:sp>
        <p:nvSpPr>
          <p:cNvPr id="18" name="Rectangle 9">
            <a:extLst>
              <a:ext uri="{FF2B5EF4-FFF2-40B4-BE49-F238E27FC236}">
                <a16:creationId xmlns:a16="http://schemas.microsoft.com/office/drawing/2014/main" id="{1C2F1A8F-8C64-454E-A431-6869D00F6B87}"/>
              </a:ext>
            </a:extLst>
          </p:cNvPr>
          <p:cNvSpPr/>
          <p:nvPr/>
        </p:nvSpPr>
        <p:spPr>
          <a:xfrm>
            <a:off x="5103367" y="5369763"/>
            <a:ext cx="4804426"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prstClr val="white"/>
              </a:solidFill>
              <a:effectLst/>
              <a:uLnTx/>
              <a:uFillTx/>
              <a:latin typeface="Arial"/>
              <a:ea typeface="+mn-ea"/>
              <a:cs typeface="+mn-cs"/>
            </a:endParaRPr>
          </a:p>
        </p:txBody>
      </p:sp>
      <p:pic>
        <p:nvPicPr>
          <p:cNvPr id="7" name="Afbeelding 6">
            <a:extLst>
              <a:ext uri="{FF2B5EF4-FFF2-40B4-BE49-F238E27FC236}">
                <a16:creationId xmlns:a16="http://schemas.microsoft.com/office/drawing/2014/main" id="{6E358E5C-E732-4EDA-9647-4AEB62A57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5398" y="3371385"/>
            <a:ext cx="6266207" cy="1398834"/>
          </a:xfrm>
          <a:prstGeom prst="rect">
            <a:avLst/>
          </a:prstGeom>
        </p:spPr>
      </p:pic>
      <p:pic>
        <p:nvPicPr>
          <p:cNvPr id="8" name="Afbeelding 7">
            <a:extLst>
              <a:ext uri="{FF2B5EF4-FFF2-40B4-BE49-F238E27FC236}">
                <a16:creationId xmlns:a16="http://schemas.microsoft.com/office/drawing/2014/main" id="{878ACF18-D6D5-4293-A88E-2DAD310A2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5398" y="4704776"/>
            <a:ext cx="6266207" cy="1398834"/>
          </a:xfrm>
          <a:prstGeom prst="rect">
            <a:avLst/>
          </a:prstGeom>
        </p:spPr>
      </p:pic>
      <p:pic>
        <p:nvPicPr>
          <p:cNvPr id="13" name="Afbeelding 12">
            <a:extLst>
              <a:ext uri="{FF2B5EF4-FFF2-40B4-BE49-F238E27FC236}">
                <a16:creationId xmlns:a16="http://schemas.microsoft.com/office/drawing/2014/main" id="{4B4749A0-D38E-49A3-9889-A22CDC11C136}"/>
              </a:ext>
            </a:extLst>
          </p:cNvPr>
          <p:cNvPicPr>
            <a:picLocks noChangeAspect="1"/>
          </p:cNvPicPr>
          <p:nvPr/>
        </p:nvPicPr>
        <p:blipFill>
          <a:blip r:embed="rId5"/>
          <a:stretch>
            <a:fillRect/>
          </a:stretch>
        </p:blipFill>
        <p:spPr>
          <a:xfrm>
            <a:off x="8937929" y="1816273"/>
            <a:ext cx="8073676" cy="1655763"/>
          </a:xfrm>
          <a:prstGeom prst="rect">
            <a:avLst/>
          </a:prstGeom>
        </p:spPr>
      </p:pic>
      <p:pic>
        <p:nvPicPr>
          <p:cNvPr id="14" name="Afbeelding 13">
            <a:extLst>
              <a:ext uri="{FF2B5EF4-FFF2-40B4-BE49-F238E27FC236}">
                <a16:creationId xmlns:a16="http://schemas.microsoft.com/office/drawing/2014/main" id="{428A9459-4687-4588-B1F4-98D4E6A9FB33}"/>
              </a:ext>
            </a:extLst>
          </p:cNvPr>
          <p:cNvPicPr>
            <a:picLocks noChangeAspect="1"/>
          </p:cNvPicPr>
          <p:nvPr/>
        </p:nvPicPr>
        <p:blipFill>
          <a:blip r:embed="rId6"/>
          <a:stretch>
            <a:fillRect/>
          </a:stretch>
        </p:blipFill>
        <p:spPr>
          <a:xfrm>
            <a:off x="8540448" y="6307328"/>
            <a:ext cx="8184322" cy="1901258"/>
          </a:xfrm>
          <a:prstGeom prst="rect">
            <a:avLst/>
          </a:prstGeom>
        </p:spPr>
      </p:pic>
      <p:sp>
        <p:nvSpPr>
          <p:cNvPr id="21" name="Rectangle 9">
            <a:extLst>
              <a:ext uri="{FF2B5EF4-FFF2-40B4-BE49-F238E27FC236}">
                <a16:creationId xmlns:a16="http://schemas.microsoft.com/office/drawing/2014/main" id="{6044F24B-1277-4F6F-A2BE-0F761613731A}"/>
              </a:ext>
            </a:extLst>
          </p:cNvPr>
          <p:cNvSpPr/>
          <p:nvPr/>
        </p:nvSpPr>
        <p:spPr>
          <a:xfrm>
            <a:off x="1265859" y="5779085"/>
            <a:ext cx="2348710"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prstClr val="white"/>
              </a:solidFill>
              <a:effectLst/>
              <a:uLnTx/>
              <a:uFillTx/>
              <a:latin typeface="Arial"/>
              <a:ea typeface="+mn-ea"/>
              <a:cs typeface="+mn-cs"/>
            </a:endParaRPr>
          </a:p>
        </p:txBody>
      </p:sp>
      <p:sp>
        <p:nvSpPr>
          <p:cNvPr id="3" name="Rectangle 9">
            <a:extLst>
              <a:ext uri="{FF2B5EF4-FFF2-40B4-BE49-F238E27FC236}">
                <a16:creationId xmlns:a16="http://schemas.microsoft.com/office/drawing/2014/main" id="{C2FD0AB0-8340-4873-CE28-F2C1C59B9B4E}"/>
              </a:ext>
            </a:extLst>
          </p:cNvPr>
          <p:cNvSpPr/>
          <p:nvPr/>
        </p:nvSpPr>
        <p:spPr>
          <a:xfrm>
            <a:off x="11586401" y="7257957"/>
            <a:ext cx="1413467" cy="388711"/>
          </a:xfrm>
          <a:prstGeom prst="rect">
            <a:avLst/>
          </a:prstGeom>
          <a:noFill/>
          <a:ln w="28575">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634668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r>
              <a:rPr lang="nl-BE" b="1" dirty="0"/>
              <a:t>Stap 2. </a:t>
            </a:r>
            <a:r>
              <a:rPr lang="nl-BE" dirty="0"/>
              <a:t>Datacontrole</a:t>
            </a:r>
          </a:p>
          <a:p>
            <a:pPr lvl="1"/>
            <a:r>
              <a:rPr lang="nl-BE" b="1" dirty="0"/>
              <a:t>Inconsistentiecheck</a:t>
            </a:r>
            <a:r>
              <a:rPr lang="nl-BE" dirty="0"/>
              <a:t>:</a:t>
            </a:r>
          </a:p>
          <a:p>
            <a:pPr lvl="2"/>
            <a:r>
              <a:rPr lang="nl-BE" dirty="0"/>
              <a:t>Zie vorige onderzoeksvraag: alle items oké</a:t>
            </a:r>
          </a:p>
          <a:p>
            <a:pPr lvl="2"/>
            <a:r>
              <a:rPr lang="nl-BE" dirty="0"/>
              <a:t>Schalen toen aangemaakt: </a:t>
            </a:r>
          </a:p>
          <a:p>
            <a:pPr lvl="3"/>
            <a:r>
              <a:rPr lang="nl-BE" dirty="0"/>
              <a:t>W1_RelstressVOOR_Gem</a:t>
            </a:r>
          </a:p>
          <a:p>
            <a:pPr lvl="3"/>
            <a:r>
              <a:rPr lang="nl-BE" dirty="0"/>
              <a:t>W1_RelstressTIJDENS_Gem</a:t>
            </a:r>
          </a:p>
          <a:p>
            <a:pPr lvl="3"/>
            <a:r>
              <a:rPr lang="nl-BE" dirty="0"/>
              <a:t>W2_RelstressNA_Gem</a:t>
            </a:r>
          </a:p>
          <a:p>
            <a:pPr marL="1778400" lvl="3" indent="0">
              <a:buNone/>
            </a:pPr>
            <a:endParaRPr lang="nl-BE" dirty="0"/>
          </a:p>
          <a:p>
            <a:pPr marL="1306800" lvl="2" indent="0">
              <a:buNone/>
            </a:pPr>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83</a:t>
            </a:fld>
            <a:endParaRPr lang="en-GB" noProof="0" dirty="0"/>
          </a:p>
        </p:txBody>
      </p:sp>
      <p:sp>
        <p:nvSpPr>
          <p:cNvPr id="13" name="Tijdelijke aanduiding voor inhoud 12">
            <a:extLst>
              <a:ext uri="{FF2B5EF4-FFF2-40B4-BE49-F238E27FC236}">
                <a16:creationId xmlns:a16="http://schemas.microsoft.com/office/drawing/2014/main" id="{E6457AEF-8D43-4947-94ED-038D4FF93A09}"/>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3243699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813829"/>
          </a:xfrm>
        </p:spPr>
        <p:txBody>
          <a:bodyPr>
            <a:normAutofit/>
          </a:bodyPr>
          <a:lstStyle/>
          <a:p>
            <a:r>
              <a:rPr lang="nl-BE" b="1" dirty="0"/>
              <a:t>Stap 2. </a:t>
            </a:r>
            <a:r>
              <a:rPr lang="nl-BE" dirty="0"/>
              <a:t>Datacontrole</a:t>
            </a:r>
          </a:p>
          <a:p>
            <a:pPr lvl="1"/>
            <a:r>
              <a:rPr lang="nl-BE" b="1" dirty="0"/>
              <a:t>Assumptiecheck </a:t>
            </a:r>
            <a:r>
              <a:rPr lang="nl-BE" dirty="0"/>
              <a:t>(</a:t>
            </a:r>
            <a:r>
              <a:rPr lang="nl-BE" dirty="0" err="1"/>
              <a:t>one</a:t>
            </a:r>
            <a:r>
              <a:rPr lang="nl-BE" dirty="0"/>
              <a:t>-way </a:t>
            </a:r>
            <a:r>
              <a:rPr lang="nl-BE" dirty="0" err="1"/>
              <a:t>repeated</a:t>
            </a:r>
            <a:r>
              <a:rPr lang="nl-BE" dirty="0"/>
              <a:t> </a:t>
            </a:r>
            <a:r>
              <a:rPr lang="nl-BE" dirty="0" err="1"/>
              <a:t>measures</a:t>
            </a:r>
            <a:r>
              <a:rPr lang="nl-BE" dirty="0"/>
              <a:t>):</a:t>
            </a:r>
          </a:p>
          <a:p>
            <a:pPr marL="1821150" lvl="2" indent="-514350">
              <a:buFont typeface="+mj-lt"/>
              <a:buAutoNum type="arabicPeriod"/>
            </a:pPr>
            <a:r>
              <a:rPr lang="nl-BE" dirty="0"/>
              <a:t>Afhankelijke variabele = metrisch</a:t>
            </a:r>
            <a:r>
              <a:rPr lang="nl-BE" b="1" dirty="0"/>
              <a:t>: oké</a:t>
            </a:r>
          </a:p>
          <a:p>
            <a:pPr marL="1821150" lvl="2" indent="-514350">
              <a:buFont typeface="+mj-lt"/>
              <a:buAutoNum type="arabicPeriod"/>
            </a:pPr>
            <a:r>
              <a:rPr lang="nl-BE" dirty="0"/>
              <a:t>Onafhankelijke variabele = categorisch, minstens twee groepen</a:t>
            </a:r>
            <a:r>
              <a:rPr lang="nl-BE" b="1" dirty="0"/>
              <a:t>: oké</a:t>
            </a:r>
            <a:endParaRPr lang="nl-BE" dirty="0"/>
          </a:p>
          <a:p>
            <a:pPr marL="1821150" lvl="2" indent="-514350">
              <a:buFont typeface="+mj-lt"/>
              <a:buAutoNum type="arabicPeriod"/>
            </a:pPr>
            <a:r>
              <a:rPr lang="nl-BE" dirty="0"/>
              <a:t>Afhankelijke groepen onderzoekseenheden</a:t>
            </a:r>
            <a:r>
              <a:rPr lang="nl-BE" b="1" dirty="0"/>
              <a:t>: oké</a:t>
            </a:r>
          </a:p>
          <a:p>
            <a:pPr marL="1821150" lvl="2" indent="-514350">
              <a:buFont typeface="+mj-lt"/>
              <a:buAutoNum type="arabicPeriod"/>
            </a:pPr>
            <a:r>
              <a:rPr lang="nl-BE" dirty="0"/>
              <a:t>Normaliteit:	de </a:t>
            </a:r>
            <a:r>
              <a:rPr lang="nl-BE" dirty="0" err="1"/>
              <a:t>afh</a:t>
            </a:r>
            <a:r>
              <a:rPr lang="nl-BE" dirty="0"/>
              <a:t>. variabele is normaal verdeeld in elk meetmoment </a:t>
            </a:r>
            <a:br>
              <a:rPr lang="nl-BE" dirty="0"/>
            </a:br>
            <a:r>
              <a:rPr lang="nl-BE" dirty="0"/>
              <a:t>						(of CLS: n &gt; 100 voor elke groep)</a:t>
            </a:r>
          </a:p>
          <a:p>
            <a:pPr marL="2393550" lvl="3" indent="-514350"/>
            <a:r>
              <a:rPr lang="nl-BE" b="1" dirty="0"/>
              <a:t>CLS niet toepasbaar: n in elke groep = 19</a:t>
            </a:r>
          </a:p>
          <a:p>
            <a:pPr marL="1821150" lvl="2" indent="-514350">
              <a:buFont typeface="+mj-lt"/>
              <a:buAutoNum type="arabicPeriod"/>
            </a:pPr>
            <a:r>
              <a:rPr lang="nl-BE" dirty="0" err="1"/>
              <a:t>Sfericiteit</a:t>
            </a:r>
            <a:r>
              <a:rPr lang="nl-BE" dirty="0"/>
              <a:t>: de varianties van de verschillen tussen de meetmomenten zijn gelijk</a:t>
            </a:r>
          </a:p>
          <a:p>
            <a:pPr marL="2393550" lvl="3" indent="-514350"/>
            <a:r>
              <a:rPr lang="nl-BE" dirty="0"/>
              <a:t>Checken in SPSS-output: </a:t>
            </a:r>
            <a:r>
              <a:rPr lang="nl-BE" dirty="0" err="1"/>
              <a:t>Mauchly</a:t>
            </a:r>
            <a:r>
              <a:rPr lang="nl-BE" dirty="0"/>
              <a:t> toets</a:t>
            </a:r>
          </a:p>
          <a:p>
            <a:pPr lvl="3"/>
            <a:endParaRPr lang="nl-BE" dirty="0"/>
          </a:p>
          <a:p>
            <a:pPr marL="1306800" lvl="2" indent="0">
              <a:buNone/>
            </a:pPr>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84</a:t>
            </a:fld>
            <a:endParaRPr lang="en-GB" noProof="0" dirty="0"/>
          </a:p>
        </p:txBody>
      </p:sp>
      <p:sp>
        <p:nvSpPr>
          <p:cNvPr id="13" name="Tijdelijke aanduiding voor inhoud 12">
            <a:extLst>
              <a:ext uri="{FF2B5EF4-FFF2-40B4-BE49-F238E27FC236}">
                <a16:creationId xmlns:a16="http://schemas.microsoft.com/office/drawing/2014/main" id="{E6457AEF-8D43-4947-94ED-038D4FF93A09}"/>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459060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Friedman 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p:txBody>
          <a:bodyPr/>
          <a:lstStyle/>
          <a:p>
            <a:r>
              <a:rPr lang="nl-BE" b="1" dirty="0"/>
              <a:t>Normaliteit</a:t>
            </a:r>
          </a:p>
          <a:p>
            <a:pPr lvl="1"/>
            <a:r>
              <a:rPr lang="nl-BE" dirty="0"/>
              <a:t>n = 19: CLS niet toepasbaar!</a:t>
            </a:r>
          </a:p>
          <a:p>
            <a:pPr lvl="1"/>
            <a:r>
              <a:rPr lang="nl-BE" dirty="0"/>
              <a:t>Controleren of elk meetmoment van </a:t>
            </a:r>
            <a:r>
              <a:rPr lang="nl-BE" dirty="0" err="1"/>
              <a:t>afh</a:t>
            </a:r>
            <a:r>
              <a:rPr lang="nl-BE" dirty="0"/>
              <a:t>. variabele normaal verdeeld is:</a:t>
            </a:r>
          </a:p>
          <a:p>
            <a:pPr lvl="2"/>
            <a:r>
              <a:rPr lang="nl-BE" dirty="0"/>
              <a:t>Vraag histogrammen en maten van vorm op van elk meetmoment</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85</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lstStyle/>
          <a:p>
            <a:endParaRPr lang="nl-BE"/>
          </a:p>
        </p:txBody>
      </p:sp>
      <p:pic>
        <p:nvPicPr>
          <p:cNvPr id="7" name="Afbeelding 6">
            <a:extLst>
              <a:ext uri="{FF2B5EF4-FFF2-40B4-BE49-F238E27FC236}">
                <a16:creationId xmlns:a16="http://schemas.microsoft.com/office/drawing/2014/main" id="{C46A534F-D27E-48DD-89FE-AB1770CF95EB}"/>
              </a:ext>
            </a:extLst>
          </p:cNvPr>
          <p:cNvPicPr>
            <a:picLocks noChangeAspect="1"/>
          </p:cNvPicPr>
          <p:nvPr/>
        </p:nvPicPr>
        <p:blipFill>
          <a:blip r:embed="rId2"/>
          <a:stretch>
            <a:fillRect/>
          </a:stretch>
        </p:blipFill>
        <p:spPr>
          <a:xfrm>
            <a:off x="2060295" y="4305026"/>
            <a:ext cx="13470531" cy="2827293"/>
          </a:xfrm>
          <a:prstGeom prst="rect">
            <a:avLst/>
          </a:prstGeom>
        </p:spPr>
      </p:pic>
    </p:spTree>
    <p:extLst>
      <p:ext uri="{BB962C8B-B14F-4D97-AF65-F5344CB8AC3E}">
        <p14:creationId xmlns:p14="http://schemas.microsoft.com/office/powerpoint/2010/main" val="29541967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Friedman 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t>Normaliteit</a:t>
            </a:r>
          </a:p>
          <a:p>
            <a:pPr lvl="1"/>
            <a:r>
              <a:rPr lang="nl-BE" dirty="0"/>
              <a:t>Output:</a:t>
            </a:r>
          </a:p>
          <a:p>
            <a:pPr lvl="1"/>
            <a:endParaRPr lang="nl-BE" dirty="0"/>
          </a:p>
          <a:p>
            <a:pPr lvl="1"/>
            <a:endParaRPr lang="nl-BE" dirty="0"/>
          </a:p>
          <a:p>
            <a:pPr lvl="1"/>
            <a:endParaRPr lang="nl-BE" dirty="0"/>
          </a:p>
          <a:p>
            <a:pPr lvl="1"/>
            <a:endParaRPr lang="nl-BE" b="1" dirty="0"/>
          </a:p>
          <a:p>
            <a:pPr lvl="1"/>
            <a:endParaRPr lang="nl-BE" dirty="0"/>
          </a:p>
          <a:p>
            <a:pPr lvl="1"/>
            <a:endParaRPr lang="nl-BE" dirty="0"/>
          </a:p>
          <a:p>
            <a:pPr lvl="1"/>
            <a:endParaRPr lang="nl-BE" dirty="0"/>
          </a:p>
          <a:p>
            <a:pPr marL="720000" lvl="1" indent="0">
              <a:buNone/>
            </a:pPr>
            <a:endParaRPr lang="nl-BE" dirty="0"/>
          </a:p>
          <a:p>
            <a:pPr lvl="1"/>
            <a:endParaRPr lang="nl-BE" dirty="0"/>
          </a:p>
          <a:p>
            <a:pPr lvl="1"/>
            <a:r>
              <a:rPr lang="nl-BE" dirty="0"/>
              <a:t>Visuele check: alle drie niet symmetrisch en nogal gepiekt</a:t>
            </a:r>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86</a:t>
            </a:fld>
            <a:endParaRPr lang="en-GB" noProof="0" dirty="0"/>
          </a:p>
        </p:txBody>
      </p:sp>
      <p:sp>
        <p:nvSpPr>
          <p:cNvPr id="5" name="Tijdelijke aanduiding voor inhoud 4">
            <a:extLst>
              <a:ext uri="{FF2B5EF4-FFF2-40B4-BE49-F238E27FC236}">
                <a16:creationId xmlns:a16="http://schemas.microsoft.com/office/drawing/2014/main" id="{6F258E83-974B-48F2-8F14-B1D94DB291B2}"/>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866BC703-CA2A-4CBB-83C2-80C59A988EDB}"/>
              </a:ext>
            </a:extLst>
          </p:cNvPr>
          <p:cNvPicPr>
            <a:picLocks noChangeAspect="1"/>
          </p:cNvPicPr>
          <p:nvPr/>
        </p:nvPicPr>
        <p:blipFill>
          <a:blip r:embed="rId2"/>
          <a:stretch>
            <a:fillRect/>
          </a:stretch>
        </p:blipFill>
        <p:spPr>
          <a:xfrm>
            <a:off x="327068" y="2839318"/>
            <a:ext cx="6523544" cy="3846826"/>
          </a:xfrm>
          <a:prstGeom prst="rect">
            <a:avLst/>
          </a:prstGeom>
        </p:spPr>
      </p:pic>
      <p:pic>
        <p:nvPicPr>
          <p:cNvPr id="15" name="Afbeelding 14">
            <a:extLst>
              <a:ext uri="{FF2B5EF4-FFF2-40B4-BE49-F238E27FC236}">
                <a16:creationId xmlns:a16="http://schemas.microsoft.com/office/drawing/2014/main" id="{2EE3854B-362A-4A63-A8ED-42ACB8660087}"/>
              </a:ext>
            </a:extLst>
          </p:cNvPr>
          <p:cNvPicPr>
            <a:picLocks noChangeAspect="1"/>
          </p:cNvPicPr>
          <p:nvPr/>
        </p:nvPicPr>
        <p:blipFill rotWithShape="1">
          <a:blip r:embed="rId3"/>
          <a:srcRect r="11617"/>
          <a:stretch/>
        </p:blipFill>
        <p:spPr>
          <a:xfrm>
            <a:off x="11043160" y="2704044"/>
            <a:ext cx="5968446" cy="3982100"/>
          </a:xfrm>
          <a:prstGeom prst="rect">
            <a:avLst/>
          </a:prstGeom>
        </p:spPr>
      </p:pic>
      <p:pic>
        <p:nvPicPr>
          <p:cNvPr id="16" name="Afbeelding 15">
            <a:extLst>
              <a:ext uri="{FF2B5EF4-FFF2-40B4-BE49-F238E27FC236}">
                <a16:creationId xmlns:a16="http://schemas.microsoft.com/office/drawing/2014/main" id="{78DAC1EF-0F63-4494-96F4-023A72DC2B81}"/>
              </a:ext>
            </a:extLst>
          </p:cNvPr>
          <p:cNvPicPr>
            <a:picLocks noChangeAspect="1"/>
          </p:cNvPicPr>
          <p:nvPr/>
        </p:nvPicPr>
        <p:blipFill rotWithShape="1">
          <a:blip r:embed="rId4"/>
          <a:srcRect r="11092"/>
          <a:stretch/>
        </p:blipFill>
        <p:spPr>
          <a:xfrm>
            <a:off x="5616491" y="3721681"/>
            <a:ext cx="5808130" cy="3852235"/>
          </a:xfrm>
          <a:prstGeom prst="rect">
            <a:avLst/>
          </a:prstGeom>
        </p:spPr>
      </p:pic>
    </p:spTree>
    <p:extLst>
      <p:ext uri="{BB962C8B-B14F-4D97-AF65-F5344CB8AC3E}">
        <p14:creationId xmlns:p14="http://schemas.microsoft.com/office/powerpoint/2010/main" val="1183001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7827EB85-C64E-4842-BFDC-5ED49DFED6CB}"/>
              </a:ext>
            </a:extLst>
          </p:cNvPr>
          <p:cNvPicPr>
            <a:picLocks noChangeAspect="1"/>
          </p:cNvPicPr>
          <p:nvPr/>
        </p:nvPicPr>
        <p:blipFill>
          <a:blip r:embed="rId3"/>
          <a:stretch>
            <a:fillRect/>
          </a:stretch>
        </p:blipFill>
        <p:spPr>
          <a:xfrm>
            <a:off x="11101022" y="1645781"/>
            <a:ext cx="5910584" cy="3546350"/>
          </a:xfrm>
          <a:prstGeom prst="rect">
            <a:avLst/>
          </a:prstGeom>
        </p:spPr>
      </p:pic>
      <p:sp>
        <p:nvSpPr>
          <p:cNvPr id="2" name="Titel 1">
            <a:extLst>
              <a:ext uri="{FF2B5EF4-FFF2-40B4-BE49-F238E27FC236}">
                <a16:creationId xmlns:a16="http://schemas.microsoft.com/office/drawing/2014/main" id="{CB15C49E-74BB-4B20-BF2C-68F451A912DF}"/>
              </a:ext>
            </a:extLst>
          </p:cNvPr>
          <p:cNvSpPr>
            <a:spLocks noGrp="1"/>
          </p:cNvSpPr>
          <p:nvPr>
            <p:ph type="title"/>
          </p:nvPr>
        </p:nvSpPr>
        <p:spPr/>
        <p:txBody>
          <a:bodyPr/>
          <a:lstStyle/>
          <a:p>
            <a:r>
              <a:rPr lang="nl-BE" dirty="0"/>
              <a:t>Friedman toets</a:t>
            </a:r>
          </a:p>
        </p:txBody>
      </p:sp>
      <p:sp>
        <p:nvSpPr>
          <p:cNvPr id="3" name="Tijdelijke aanduiding voor inhoud 2">
            <a:extLst>
              <a:ext uri="{FF2B5EF4-FFF2-40B4-BE49-F238E27FC236}">
                <a16:creationId xmlns:a16="http://schemas.microsoft.com/office/drawing/2014/main" id="{3CDE1E18-32B6-415F-BB7E-BD52DF9237A0}"/>
              </a:ext>
            </a:extLst>
          </p:cNvPr>
          <p:cNvSpPr>
            <a:spLocks noGrp="1"/>
          </p:cNvSpPr>
          <p:nvPr>
            <p:ph idx="1"/>
          </p:nvPr>
        </p:nvSpPr>
        <p:spPr>
          <a:xfrm>
            <a:off x="327069" y="1816272"/>
            <a:ext cx="16858641" cy="7937327"/>
          </a:xfrm>
        </p:spPr>
        <p:txBody>
          <a:bodyPr>
            <a:normAutofit/>
          </a:bodyPr>
          <a:lstStyle/>
          <a:p>
            <a:r>
              <a:rPr lang="nl-BE" b="1" dirty="0"/>
              <a:t>Normaliteit</a:t>
            </a:r>
          </a:p>
          <a:p>
            <a:pPr lvl="1"/>
            <a:r>
              <a:rPr lang="nl-BE" dirty="0"/>
              <a:t>Output:</a:t>
            </a:r>
          </a:p>
          <a:p>
            <a:pPr lvl="1"/>
            <a:endParaRPr lang="nl-BE" dirty="0"/>
          </a:p>
          <a:p>
            <a:pPr lvl="1"/>
            <a:endParaRPr lang="nl-BE" dirty="0"/>
          </a:p>
          <a:p>
            <a:pPr lvl="1"/>
            <a:endParaRPr lang="nl-BE" dirty="0"/>
          </a:p>
          <a:p>
            <a:pPr lvl="1"/>
            <a:endParaRPr lang="nl-BE" b="1" dirty="0"/>
          </a:p>
          <a:p>
            <a:pPr lvl="1"/>
            <a:endParaRPr lang="nl-BE" dirty="0"/>
          </a:p>
          <a:p>
            <a:pPr lvl="1"/>
            <a:endParaRPr lang="nl-BE" dirty="0"/>
          </a:p>
          <a:p>
            <a:pPr lvl="1"/>
            <a:endParaRPr lang="nl-BE" dirty="0"/>
          </a:p>
          <a:p>
            <a:pPr marL="720000" lvl="1" indent="0">
              <a:buNone/>
            </a:pPr>
            <a:endParaRPr lang="nl-BE" dirty="0"/>
          </a:p>
          <a:p>
            <a:pPr lvl="1"/>
            <a:endParaRPr lang="nl-BE" dirty="0"/>
          </a:p>
          <a:p>
            <a:pPr lvl="1"/>
            <a:r>
              <a:rPr lang="nl-BE" dirty="0"/>
              <a:t>W1_RelstressVOOR_Gem en W1_RelstressTIJDENS_Gem niet normaal verdeeld</a:t>
            </a:r>
          </a:p>
          <a:p>
            <a:pPr lvl="2"/>
            <a:r>
              <a:rPr lang="nl-BE" b="1" dirty="0"/>
              <a:t>Normaliteitsassumptie niet voldaan</a:t>
            </a:r>
          </a:p>
          <a:p>
            <a:pPr lvl="3"/>
            <a:r>
              <a:rPr lang="nl-BE" b="1" dirty="0"/>
              <a:t>Friedman toets als alternatief!</a:t>
            </a:r>
            <a:endParaRPr lang="nl-BE" dirty="0"/>
          </a:p>
          <a:p>
            <a:pPr lvl="2"/>
            <a:endParaRPr lang="nl-BE" b="1" dirty="0"/>
          </a:p>
        </p:txBody>
      </p:sp>
      <p:sp>
        <p:nvSpPr>
          <p:cNvPr id="4" name="Tijdelijke aanduiding voor dianummer 3">
            <a:extLst>
              <a:ext uri="{FF2B5EF4-FFF2-40B4-BE49-F238E27FC236}">
                <a16:creationId xmlns:a16="http://schemas.microsoft.com/office/drawing/2014/main" id="{50F04982-32BC-4777-8B6A-CA59000FF487}"/>
              </a:ext>
            </a:extLst>
          </p:cNvPr>
          <p:cNvSpPr>
            <a:spLocks noGrp="1"/>
          </p:cNvSpPr>
          <p:nvPr>
            <p:ph type="sldNum" sz="quarter" idx="12"/>
          </p:nvPr>
        </p:nvSpPr>
        <p:spPr/>
        <p:txBody>
          <a:bodyPr/>
          <a:lstStyle/>
          <a:p>
            <a:fld id="{7AE184E0-0BD4-4705-A12B-9B71DDE63301}" type="slidenum">
              <a:rPr lang="en-GB" noProof="0" smtClean="0"/>
              <a:t>87</a:t>
            </a:fld>
            <a:endParaRPr lang="en-GB" noProof="0" dirty="0"/>
          </a:p>
        </p:txBody>
      </p:sp>
      <p:sp>
        <p:nvSpPr>
          <p:cNvPr id="10" name="Rechthoek 9">
            <a:extLst>
              <a:ext uri="{FF2B5EF4-FFF2-40B4-BE49-F238E27FC236}">
                <a16:creationId xmlns:a16="http://schemas.microsoft.com/office/drawing/2014/main" id="{A4ED2C38-EB6F-46BD-BE33-8FD03E86F006}"/>
              </a:ext>
            </a:extLst>
          </p:cNvPr>
          <p:cNvSpPr/>
          <p:nvPr/>
        </p:nvSpPr>
        <p:spPr>
          <a:xfrm>
            <a:off x="13154793" y="2204910"/>
            <a:ext cx="1164149" cy="52753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EE5CAFD1-5C5A-4B43-9040-C62EF66B5F60}"/>
              </a:ext>
            </a:extLst>
          </p:cNvPr>
          <p:cNvSpPr/>
          <p:nvPr/>
        </p:nvSpPr>
        <p:spPr>
          <a:xfrm>
            <a:off x="15648799" y="2204910"/>
            <a:ext cx="1164149" cy="52753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546CC604-A2BC-4C01-A555-4BF38B58A8A9}"/>
              </a:ext>
            </a:extLst>
          </p:cNvPr>
          <p:cNvSpPr/>
          <p:nvPr/>
        </p:nvSpPr>
        <p:spPr>
          <a:xfrm>
            <a:off x="11199224" y="3905025"/>
            <a:ext cx="1871831" cy="117258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0125CB4B-83DA-45A4-AED5-19C6669D6F59}"/>
              </a:ext>
            </a:extLst>
          </p:cNvPr>
          <p:cNvSpPr/>
          <p:nvPr/>
        </p:nvSpPr>
        <p:spPr>
          <a:xfrm>
            <a:off x="14318942" y="2006466"/>
            <a:ext cx="1329857" cy="72597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Afbeelding 7">
            <a:extLst>
              <a:ext uri="{FF2B5EF4-FFF2-40B4-BE49-F238E27FC236}">
                <a16:creationId xmlns:a16="http://schemas.microsoft.com/office/drawing/2014/main" id="{9C7AA44E-AE93-4D1F-AF68-E606A42DA466}"/>
              </a:ext>
            </a:extLst>
          </p:cNvPr>
          <p:cNvPicPr>
            <a:picLocks noChangeAspect="1"/>
          </p:cNvPicPr>
          <p:nvPr/>
        </p:nvPicPr>
        <p:blipFill>
          <a:blip r:embed="rId4"/>
          <a:stretch>
            <a:fillRect/>
          </a:stretch>
        </p:blipFill>
        <p:spPr>
          <a:xfrm>
            <a:off x="951228" y="5115470"/>
            <a:ext cx="11183911" cy="2505425"/>
          </a:xfrm>
          <a:prstGeom prst="rect">
            <a:avLst/>
          </a:prstGeom>
        </p:spPr>
      </p:pic>
      <p:sp>
        <p:nvSpPr>
          <p:cNvPr id="17" name="Rechthoek 16">
            <a:extLst>
              <a:ext uri="{FF2B5EF4-FFF2-40B4-BE49-F238E27FC236}">
                <a16:creationId xmlns:a16="http://schemas.microsoft.com/office/drawing/2014/main" id="{6E41BB1C-1FD7-4A0B-8CB3-EEC9DBB71B35}"/>
              </a:ext>
            </a:extLst>
          </p:cNvPr>
          <p:cNvSpPr/>
          <p:nvPr/>
        </p:nvSpPr>
        <p:spPr>
          <a:xfrm>
            <a:off x="7585160" y="5201257"/>
            <a:ext cx="1084177" cy="52753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1D8E08A4-1F4E-496D-99B8-56B696238CFF}"/>
              </a:ext>
            </a:extLst>
          </p:cNvPr>
          <p:cNvSpPr/>
          <p:nvPr/>
        </p:nvSpPr>
        <p:spPr>
          <a:xfrm>
            <a:off x="7579166" y="6107572"/>
            <a:ext cx="1090172" cy="52753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F2DB4DC6-4B8F-4B3F-93E2-7EFD8CCEE8F3}"/>
              </a:ext>
            </a:extLst>
          </p:cNvPr>
          <p:cNvSpPr/>
          <p:nvPr/>
        </p:nvSpPr>
        <p:spPr>
          <a:xfrm>
            <a:off x="11101022" y="6111661"/>
            <a:ext cx="872239" cy="52753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29556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289090"/>
          </a:xfrm>
        </p:spPr>
        <p:txBody>
          <a:bodyPr>
            <a:normAutofit/>
          </a:bodyPr>
          <a:lstStyle/>
          <a:p>
            <a:r>
              <a:rPr lang="nl-BE" b="1" dirty="0"/>
              <a:t>Terug naar assumptiecheck!</a:t>
            </a:r>
          </a:p>
          <a:p>
            <a:pPr lvl="1"/>
            <a:r>
              <a:rPr lang="nl-BE" dirty="0">
                <a:solidFill>
                  <a:srgbClr val="C00000"/>
                </a:solidFill>
                <a:highlight>
                  <a:srgbClr val="FFFF00"/>
                </a:highlight>
              </a:rPr>
              <a:t>Friedman toets:</a:t>
            </a:r>
          </a:p>
          <a:p>
            <a:pPr marL="1821150" lvl="2" indent="-514350">
              <a:buFont typeface="+mj-lt"/>
              <a:buAutoNum type="arabicPeriod"/>
            </a:pPr>
            <a:r>
              <a:rPr lang="nl-BE" dirty="0"/>
              <a:t>Afhankelijke variabele = ordinaal of metrisch</a:t>
            </a:r>
          </a:p>
          <a:p>
            <a:pPr marL="2393550" lvl="3" indent="-514350"/>
            <a:r>
              <a:rPr lang="nl-BE" dirty="0"/>
              <a:t>Oké: relatiestress is metrisch</a:t>
            </a:r>
          </a:p>
          <a:p>
            <a:pPr marL="1821150" lvl="2" indent="-514350">
              <a:buFont typeface="+mj-lt"/>
              <a:buAutoNum type="arabicPeriod"/>
            </a:pPr>
            <a:r>
              <a:rPr lang="nl-BE" dirty="0"/>
              <a:t>Onafhankelijke variabele = categorisch, minimum twee groepen</a:t>
            </a:r>
          </a:p>
          <a:p>
            <a:pPr marL="2393550" lvl="3" indent="-514350"/>
            <a:r>
              <a:rPr lang="nl-BE" dirty="0"/>
              <a:t>Oké: drie </a:t>
            </a:r>
            <a:r>
              <a:rPr lang="nl-BE" dirty="0" err="1"/>
              <a:t>categoriëen</a:t>
            </a:r>
            <a:endParaRPr lang="nl-BE" dirty="0"/>
          </a:p>
          <a:p>
            <a:pPr marL="1821150" lvl="2" indent="-514350">
              <a:buFont typeface="+mj-lt"/>
              <a:buAutoNum type="arabicPeriod"/>
            </a:pPr>
            <a:r>
              <a:rPr lang="nl-BE" dirty="0"/>
              <a:t>Afhankelijke groepen onderzoekseenheden</a:t>
            </a:r>
          </a:p>
          <a:p>
            <a:pPr marL="2393550" lvl="3" indent="-514350"/>
            <a:r>
              <a:rPr lang="nl-BE" dirty="0"/>
              <a:t>Oké: dezelfde respondenten in elk meetmoment</a:t>
            </a:r>
          </a:p>
          <a:p>
            <a:pPr marL="1234350" lvl="1" indent="-514350"/>
            <a:endParaRPr lang="nl-BE" dirty="0"/>
          </a:p>
          <a:p>
            <a:pPr marL="1234350" lvl="1" indent="-514350"/>
            <a:r>
              <a:rPr lang="nl-BE" b="1" dirty="0"/>
              <a:t>Minder streng</a:t>
            </a:r>
            <a:r>
              <a:rPr lang="nl-BE" dirty="0"/>
              <a:t>: geen assumptie van normaliteit of </a:t>
            </a:r>
            <a:r>
              <a:rPr lang="nl-BE" dirty="0" err="1"/>
              <a:t>sfericiteit</a:t>
            </a:r>
            <a:r>
              <a:rPr lang="nl-BE" dirty="0"/>
              <a:t>!</a:t>
            </a:r>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88</a:t>
            </a:fld>
            <a:endParaRPr lang="en-GB" noProof="0" dirty="0"/>
          </a:p>
        </p:txBody>
      </p:sp>
    </p:spTree>
    <p:extLst>
      <p:ext uri="{BB962C8B-B14F-4D97-AF65-F5344CB8AC3E}">
        <p14:creationId xmlns:p14="http://schemas.microsoft.com/office/powerpoint/2010/main" val="2801356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2"/>
                <a:ext cx="16858641" cy="7937327"/>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Individuen van wie de partner werkloos was door de coronacrisis, ervaarden</a:t>
                </a:r>
              </a:p>
              <a:p>
                <a:pPr marL="720000" lvl="1" indent="0">
                  <a:buNone/>
                </a:pPr>
                <a:r>
                  <a:rPr lang="nl-BE" i="1" dirty="0"/>
                  <a:t>			evenveel relatiestress voor, tijdens en een jaar na de eerste lockdownperiode.</a:t>
                </a:r>
              </a:p>
              <a:p>
                <a:pPr marL="720000" lvl="1" indent="0">
                  <a:buNone/>
                </a:pPr>
                <a:endParaRPr lang="nl-BE" b="1" dirty="0"/>
              </a:p>
              <a:p>
                <a:pPr marL="720000" lvl="1" indent="0">
                  <a:buNone/>
                </a:pPr>
                <a:r>
                  <a:rPr lang="nl-BE" b="1" dirty="0"/>
                  <a:t>	H</a:t>
                </a:r>
                <a:r>
                  <a:rPr lang="nl-BE" b="1" baseline="-25000" dirty="0"/>
                  <a:t>A</a:t>
                </a:r>
                <a:r>
                  <a:rPr lang="nl-BE" b="1" dirty="0"/>
                  <a:t>:	</a:t>
                </a:r>
                <a:r>
                  <a:rPr lang="nl-BE" i="1" dirty="0"/>
                  <a:t>Individuen van wie de partner werkloos was door de coronacrisis, ervaarden meer 			of minder relatiestress tijdens minstens één van de meetmomenten.</a:t>
                </a:r>
              </a:p>
              <a:p>
                <a:pPr marL="720000" lvl="1" indent="0">
                  <a:buNone/>
                </a:pP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beter </a:t>
                </a:r>
                <a14:m>
                  <m:oMath xmlns:m="http://schemas.openxmlformats.org/officeDocument/2006/math">
                    <m:r>
                      <a:rPr lang="nl-BE" b="0" i="1" smtClean="0">
                        <a:latin typeface="Cambria Math" panose="02040503050406030204" pitchFamily="18" charset="0"/>
                        <a:ea typeface="Cambria Math" panose="02040503050406030204" pitchFamily="18" charset="0"/>
                      </a:rPr>
                      <m:t>𝛼</m:t>
                    </m:r>
                  </m:oMath>
                </a14:m>
                <a:r>
                  <a:rPr lang="nl-BE" dirty="0"/>
                  <a:t> = .01</a:t>
                </a:r>
              </a:p>
              <a:p>
                <a:pPr lvl="2"/>
                <a:r>
                  <a:rPr lang="nl-BE" dirty="0">
                    <a:solidFill>
                      <a:srgbClr val="C00000"/>
                    </a:solidFill>
                  </a:rPr>
                  <a:t>n = 19 , </a:t>
                </a:r>
                <a:r>
                  <a:rPr lang="nl-BE" b="1" dirty="0">
                    <a:solidFill>
                      <a:srgbClr val="C00000"/>
                    </a:solidFill>
                  </a:rPr>
                  <a:t>dus hanteer .05</a:t>
                </a:r>
                <a:endParaRPr lang="nl-BE" dirty="0">
                  <a:solidFill>
                    <a:srgbClr val="C00000"/>
                  </a:solidFill>
                </a:endParaRP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r="-868"/>
                </a:stretch>
              </a:blipFill>
            </p:spPr>
            <p:txBody>
              <a:bodyPr/>
              <a:lstStyle/>
              <a:p>
                <a:r>
                  <a:rPr lang="nl-NL">
                    <a:noFill/>
                  </a:rPr>
                  <a:t> </a:t>
                </a:r>
              </a:p>
            </p:txBody>
          </p:sp>
        </mc:Fallback>
      </mc:AlternateContent>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89</a:t>
            </a:fld>
            <a:endParaRPr lang="en-GB" noProof="0" dirty="0"/>
          </a:p>
        </p:txBody>
      </p:sp>
    </p:spTree>
    <p:extLst>
      <p:ext uri="{BB962C8B-B14F-4D97-AF65-F5344CB8AC3E}">
        <p14:creationId xmlns:p14="http://schemas.microsoft.com/office/powerpoint/2010/main" val="376096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D3369A8D-7DCA-47C6-8E6B-89F825810765}"/>
              </a:ext>
            </a:extLst>
          </p:cNvPr>
          <p:cNvPicPr>
            <a:picLocks noChangeAspect="1"/>
          </p:cNvPicPr>
          <p:nvPr/>
        </p:nvPicPr>
        <p:blipFill rotWithShape="1">
          <a:blip r:embed="rId3"/>
          <a:srcRect t="6708" r="9494" b="7252"/>
          <a:stretch/>
        </p:blipFill>
        <p:spPr>
          <a:xfrm>
            <a:off x="10160065" y="4426857"/>
            <a:ext cx="2264164" cy="2090057"/>
          </a:xfrm>
          <a:prstGeom prst="rect">
            <a:avLst/>
          </a:prstGeom>
        </p:spPr>
      </p:pic>
      <p:sp>
        <p:nvSpPr>
          <p:cNvPr id="2" name="Titel 1">
            <a:extLst>
              <a:ext uri="{FF2B5EF4-FFF2-40B4-BE49-F238E27FC236}">
                <a16:creationId xmlns:a16="http://schemas.microsoft.com/office/drawing/2014/main" id="{1927D66C-3EB1-4FB5-8083-9585A7567BFB}"/>
              </a:ext>
            </a:extLst>
          </p:cNvPr>
          <p:cNvSpPr>
            <a:spLocks noGrp="1"/>
          </p:cNvSpPr>
          <p:nvPr>
            <p:ph type="title"/>
          </p:nvPr>
        </p:nvSpPr>
        <p:spPr/>
        <p:txBody>
          <a:bodyPr/>
          <a:lstStyle/>
          <a:p>
            <a:r>
              <a:rPr lang="nl-BE" dirty="0"/>
              <a:t>F-toets als basis voor variantieanalyses</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73B70AFC-054D-452E-8074-A3FF86BBDA4B}"/>
                  </a:ext>
                </a:extLst>
              </p:cNvPr>
              <p:cNvSpPr>
                <a:spLocks noGrp="1"/>
              </p:cNvSpPr>
              <p:nvPr>
                <p:ph idx="1"/>
              </p:nvPr>
            </p:nvSpPr>
            <p:spPr/>
            <p:txBody>
              <a:bodyPr>
                <a:normAutofit/>
              </a:bodyPr>
              <a:lstStyle/>
              <a:p>
                <a:pPr marL="86400" indent="0">
                  <a:buNone/>
                </a:pPr>
                <a:r>
                  <a:rPr lang="nl-BE" b="1" dirty="0">
                    <a:solidFill>
                      <a:srgbClr val="C00000"/>
                    </a:solidFill>
                  </a:rPr>
                  <a:t>F-waarde </a:t>
                </a:r>
                <a:r>
                  <a:rPr lang="nl-BE" dirty="0">
                    <a:solidFill>
                      <a:srgbClr val="C00000"/>
                    </a:solidFill>
                  </a:rPr>
                  <a:t>= toetsingsgrootheid</a:t>
                </a:r>
              </a:p>
              <a:p>
                <a:r>
                  <a:rPr lang="nl-BE" dirty="0"/>
                  <a:t>Toetst verschil tussen twee varianties</a:t>
                </a:r>
              </a:p>
              <a:p>
                <a:r>
                  <a:rPr lang="nl-BE" dirty="0"/>
                  <a:t>Bv. </a:t>
                </a:r>
                <a:r>
                  <a:rPr lang="nl-BE" b="1" dirty="0"/>
                  <a:t>Toetsingsgrootheid bij Levene toets</a:t>
                </a:r>
                <a:r>
                  <a:rPr lang="nl-BE" dirty="0"/>
                  <a:t> (homogeniteitsassumptie t-toets)</a:t>
                </a:r>
              </a:p>
              <a:p>
                <a:pPr lvl="1"/>
                <a:r>
                  <a:rPr lang="nl-BE" dirty="0"/>
                  <a:t>Groep 1 en 2, elk reeks scores op metrische variabele</a:t>
                </a:r>
              </a:p>
              <a:p>
                <a:pPr lvl="1"/>
                <a:r>
                  <a:rPr lang="nl-BE" dirty="0"/>
                  <a:t>Toetst </a:t>
                </a:r>
                <a14:m>
                  <m:oMath xmlns:m="http://schemas.openxmlformats.org/officeDocument/2006/math">
                    <m:sSubSup>
                      <m:sSubSupPr>
                        <m:ctrlPr>
                          <a:rPr lang="nl-BE" sz="3200" i="1" smtClean="0">
                            <a:latin typeface="Cambria Math" panose="02040503050406030204" pitchFamily="18" charset="0"/>
                          </a:rPr>
                        </m:ctrlPr>
                      </m:sSubSupPr>
                      <m:e>
                        <m:r>
                          <a:rPr lang="nl-BE" sz="3200" b="0" i="1" smtClean="0">
                            <a:latin typeface="Cambria Math" panose="02040503050406030204" pitchFamily="18" charset="0"/>
                          </a:rPr>
                          <m:t>𝑠</m:t>
                        </m:r>
                      </m:e>
                      <m:sub>
                        <m:r>
                          <a:rPr lang="nl-BE" sz="3200" b="0" i="1" smtClean="0">
                            <a:latin typeface="Cambria Math" panose="02040503050406030204" pitchFamily="18" charset="0"/>
                          </a:rPr>
                          <m:t>1</m:t>
                        </m:r>
                      </m:sub>
                      <m:sup>
                        <m:r>
                          <a:rPr lang="nl-BE" sz="3200" b="0" i="1" smtClean="0">
                            <a:latin typeface="Cambria Math" panose="02040503050406030204" pitchFamily="18" charset="0"/>
                          </a:rPr>
                          <m:t>2</m:t>
                        </m:r>
                      </m:sup>
                    </m:sSubSup>
                  </m:oMath>
                </a14:m>
                <a:r>
                  <a:rPr lang="nl-BE" baseline="-25000" dirty="0"/>
                  <a:t> </a:t>
                </a:r>
                <a:r>
                  <a:rPr lang="nl-BE" dirty="0"/>
                  <a:t>= </a:t>
                </a:r>
                <a14:m>
                  <m:oMath xmlns:m="http://schemas.openxmlformats.org/officeDocument/2006/math">
                    <m:sSubSup>
                      <m:sSubSupPr>
                        <m:ctrlPr>
                          <a:rPr lang="nl-BE" sz="3200" i="1">
                            <a:latin typeface="Cambria Math" panose="02040503050406030204" pitchFamily="18" charset="0"/>
                          </a:rPr>
                        </m:ctrlPr>
                      </m:sSubSupPr>
                      <m:e>
                        <m:r>
                          <a:rPr lang="nl-BE" sz="3200" i="1">
                            <a:latin typeface="Cambria Math" panose="02040503050406030204" pitchFamily="18" charset="0"/>
                          </a:rPr>
                          <m:t>𝑠</m:t>
                        </m:r>
                      </m:e>
                      <m:sub>
                        <m:r>
                          <a:rPr lang="nl-BE" sz="3200" b="0" i="1" smtClean="0">
                            <a:latin typeface="Cambria Math" panose="02040503050406030204" pitchFamily="18" charset="0"/>
                          </a:rPr>
                          <m:t>2</m:t>
                        </m:r>
                      </m:sub>
                      <m:sup>
                        <m:r>
                          <a:rPr lang="nl-BE" sz="3200" i="1">
                            <a:latin typeface="Cambria Math" panose="02040503050406030204" pitchFamily="18" charset="0"/>
                          </a:rPr>
                          <m:t>2</m:t>
                        </m:r>
                      </m:sup>
                    </m:sSubSup>
                  </m:oMath>
                </a14:m>
                <a:r>
                  <a:rPr lang="nl-BE" dirty="0"/>
                  <a:t>: zijn de steekproefvarianties gelijk?</a:t>
                </a:r>
              </a:p>
              <a:p>
                <a:pPr marL="720000" lvl="1" indent="0">
                  <a:buNone/>
                </a:pPr>
                <a:br>
                  <a:rPr lang="nl-BE" dirty="0"/>
                </a:br>
                <a:r>
                  <a:rPr lang="nl-BE" dirty="0"/>
                  <a:t>																										met </a:t>
                </a:r>
                <a14:m>
                  <m:oMath xmlns:m="http://schemas.openxmlformats.org/officeDocument/2006/math">
                    <m:sSubSup>
                      <m:sSubSupPr>
                        <m:ctrlPr>
                          <a:rPr lang="nl-BE" i="1">
                            <a:latin typeface="Cambria Math" panose="02040503050406030204" pitchFamily="18" charset="0"/>
                          </a:rPr>
                        </m:ctrlPr>
                      </m:sSubSupPr>
                      <m:e>
                        <m:r>
                          <a:rPr lang="nl-BE" i="1">
                            <a:latin typeface="Cambria Math" panose="02040503050406030204" pitchFamily="18" charset="0"/>
                          </a:rPr>
                          <m:t>𝑠</m:t>
                        </m:r>
                      </m:e>
                      <m:sub>
                        <m:r>
                          <a:rPr lang="nl-BE" i="1">
                            <a:latin typeface="Cambria Math" panose="02040503050406030204" pitchFamily="18" charset="0"/>
                          </a:rPr>
                          <m:t>1</m:t>
                        </m:r>
                      </m:sub>
                      <m:sup>
                        <m:r>
                          <a:rPr lang="nl-BE" i="1">
                            <a:latin typeface="Cambria Math" panose="02040503050406030204" pitchFamily="18" charset="0"/>
                          </a:rPr>
                          <m:t>2</m:t>
                        </m:r>
                      </m:sup>
                    </m:sSubSup>
                  </m:oMath>
                </a14:m>
                <a:r>
                  <a:rPr lang="nl-BE" baseline="-25000" dirty="0"/>
                  <a:t> </a:t>
                </a:r>
                <a:r>
                  <a:rPr lang="nl-BE" dirty="0"/>
                  <a:t>≥ </a:t>
                </a:r>
                <a14:m>
                  <m:oMath xmlns:m="http://schemas.openxmlformats.org/officeDocument/2006/math">
                    <m:sSubSup>
                      <m:sSubSupPr>
                        <m:ctrlPr>
                          <a:rPr lang="nl-BE" i="1">
                            <a:latin typeface="Cambria Math" panose="02040503050406030204" pitchFamily="18" charset="0"/>
                          </a:rPr>
                        </m:ctrlPr>
                      </m:sSubSupPr>
                      <m:e>
                        <m:r>
                          <a:rPr lang="nl-BE" i="1">
                            <a:latin typeface="Cambria Math" panose="02040503050406030204" pitchFamily="18" charset="0"/>
                          </a:rPr>
                          <m:t>𝑠</m:t>
                        </m:r>
                      </m:e>
                      <m:sub>
                        <m:r>
                          <a:rPr lang="nl-BE" i="1">
                            <a:latin typeface="Cambria Math" panose="02040503050406030204" pitchFamily="18" charset="0"/>
                          </a:rPr>
                          <m:t>2</m:t>
                        </m:r>
                      </m:sub>
                      <m:sup>
                        <m:r>
                          <a:rPr lang="nl-BE" i="1">
                            <a:latin typeface="Cambria Math" panose="02040503050406030204" pitchFamily="18" charset="0"/>
                          </a:rPr>
                          <m:t>2</m:t>
                        </m:r>
                      </m:sup>
                    </m:sSubSup>
                  </m:oMath>
                </a14:m>
                <a:r>
                  <a:rPr lang="nl-BE" dirty="0"/>
                  <a:t>, dus F ≥ 1</a:t>
                </a:r>
              </a:p>
              <a:p>
                <a:r>
                  <a:rPr lang="nl-BE" dirty="0"/>
                  <a:t>Volgt de </a:t>
                </a:r>
                <a:r>
                  <a:rPr lang="nl-BE" b="1" dirty="0"/>
                  <a:t>F-verdeling</a:t>
                </a:r>
              </a:p>
              <a:p>
                <a:pPr lvl="1"/>
                <a:r>
                  <a:rPr lang="nl-BE" dirty="0"/>
                  <a:t>Zo nagaan of F-waarde significant &gt; 1</a:t>
                </a:r>
              </a:p>
              <a:p>
                <a:pPr lvl="1"/>
                <a:r>
                  <a:rPr lang="nl-BE" dirty="0"/>
                  <a:t>F-tabel raadplegen</a:t>
                </a:r>
              </a:p>
              <a:p>
                <a:pPr lvl="1"/>
                <a:r>
                  <a:rPr lang="nl-BE" dirty="0"/>
                  <a:t>p(F) &lt;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Steekproefvarianties = significant verschillend</a:t>
                </a:r>
              </a:p>
            </p:txBody>
          </p:sp>
        </mc:Choice>
        <mc:Fallback xmlns="">
          <p:sp>
            <p:nvSpPr>
              <p:cNvPr id="3" name="Tijdelijke aanduiding voor inhoud 2">
                <a:extLst>
                  <a:ext uri="{FF2B5EF4-FFF2-40B4-BE49-F238E27FC236}">
                    <a16:creationId xmlns:a16="http://schemas.microsoft.com/office/drawing/2014/main" id="{73B70AFC-054D-452E-8074-A3FF86BBDA4B}"/>
                  </a:ext>
                </a:extLst>
              </p:cNvPr>
              <p:cNvSpPr>
                <a:spLocks noGrp="1" noRot="1" noChangeAspect="1" noMove="1" noResize="1" noEditPoints="1" noAdjustHandles="1" noChangeArrowheads="1" noChangeShapeType="1" noTextEdit="1"/>
              </p:cNvSpPr>
              <p:nvPr>
                <p:ph idx="1"/>
              </p:nvPr>
            </p:nvSpPr>
            <p:spPr>
              <a:blipFill>
                <a:blip r:embed="rId4"/>
                <a:stretch>
                  <a:fillRect l="-253"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BE655CF5-8946-4F4F-BC2C-1861E0559637}"/>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sp>
        <p:nvSpPr>
          <p:cNvPr id="10" name="Tijdelijke aanduiding voor inhoud 9">
            <a:extLst>
              <a:ext uri="{FF2B5EF4-FFF2-40B4-BE49-F238E27FC236}">
                <a16:creationId xmlns:a16="http://schemas.microsoft.com/office/drawing/2014/main" id="{81B97D4D-E31C-45E1-AE40-87D1138E94C5}"/>
              </a:ext>
            </a:extLst>
          </p:cNvPr>
          <p:cNvSpPr>
            <a:spLocks noGrp="1"/>
          </p:cNvSpPr>
          <p:nvPr>
            <p:ph idx="13"/>
          </p:nvPr>
        </p:nvSpPr>
        <p:spPr/>
        <p:txBody>
          <a:bodyPr/>
          <a:lstStyle/>
          <a:p>
            <a:endParaRPr lang="nl-BE" dirty="0"/>
          </a:p>
        </p:txBody>
      </p:sp>
    </p:spTree>
    <p:extLst>
      <p:ext uri="{BB962C8B-B14F-4D97-AF65-F5344CB8AC3E}">
        <p14:creationId xmlns:p14="http://schemas.microsoft.com/office/powerpoint/2010/main" val="254560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D79BA5E2-CE47-4247-AF4A-24BC6DCC525F}"/>
              </a:ext>
            </a:extLst>
          </p:cNvPr>
          <p:cNvPicPr>
            <a:picLocks noChangeAspect="1"/>
          </p:cNvPicPr>
          <p:nvPr/>
        </p:nvPicPr>
        <p:blipFill>
          <a:blip r:embed="rId2"/>
          <a:stretch>
            <a:fillRect/>
          </a:stretch>
        </p:blipFill>
        <p:spPr>
          <a:xfrm>
            <a:off x="7601905" y="3532226"/>
            <a:ext cx="8557054" cy="619214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pPr lvl="1"/>
            <a:r>
              <a:rPr lang="nl-BE" b="1" dirty="0"/>
              <a:t>Friedman toets in SPSS:</a:t>
            </a:r>
            <a:br>
              <a:rPr lang="nl-BE" b="1" dirty="0"/>
            </a:br>
            <a:r>
              <a:rPr lang="nl-BE" i="1" dirty="0" err="1">
                <a:sym typeface="Wingdings" panose="05000000000000000000" pitchFamily="2" charset="2"/>
              </a:rPr>
              <a:t>Analyze</a:t>
            </a:r>
            <a:r>
              <a:rPr lang="nl-BE" i="1" dirty="0"/>
              <a:t> ›› </a:t>
            </a:r>
            <a:r>
              <a:rPr lang="nl-BE" i="1" dirty="0" err="1"/>
              <a:t>Nonparametric</a:t>
            </a:r>
            <a:r>
              <a:rPr lang="nl-BE" i="1" dirty="0"/>
              <a:t> Tests ›› </a:t>
            </a:r>
            <a:r>
              <a:rPr lang="nl-BE" i="1" dirty="0" err="1"/>
              <a:t>Related</a:t>
            </a:r>
            <a:r>
              <a:rPr lang="nl-BE" i="1" dirty="0"/>
              <a:t> Samples</a:t>
            </a:r>
            <a:endParaRPr lang="nl-BE" b="1"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90</a:t>
            </a:fld>
            <a:endParaRPr lang="en-GB" noProof="0" dirty="0"/>
          </a:p>
        </p:txBody>
      </p:sp>
      <p:pic>
        <p:nvPicPr>
          <p:cNvPr id="9" name="Afbeelding 8">
            <a:extLst>
              <a:ext uri="{FF2B5EF4-FFF2-40B4-BE49-F238E27FC236}">
                <a16:creationId xmlns:a16="http://schemas.microsoft.com/office/drawing/2014/main" id="{FCE62370-ADFE-4BF9-BCE3-F09FB4C92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670" y="3533571"/>
            <a:ext cx="5425345" cy="5914633"/>
          </a:xfrm>
          <a:prstGeom prst="rect">
            <a:avLst/>
          </a:prstGeom>
        </p:spPr>
      </p:pic>
      <p:grpSp>
        <p:nvGrpSpPr>
          <p:cNvPr id="10" name="Groep 9">
            <a:extLst>
              <a:ext uri="{FF2B5EF4-FFF2-40B4-BE49-F238E27FC236}">
                <a16:creationId xmlns:a16="http://schemas.microsoft.com/office/drawing/2014/main" id="{2B4F57B3-1A03-4E3A-89CC-E8A0E3A0EDA6}"/>
              </a:ext>
            </a:extLst>
          </p:cNvPr>
          <p:cNvGrpSpPr/>
          <p:nvPr/>
        </p:nvGrpSpPr>
        <p:grpSpPr>
          <a:xfrm>
            <a:off x="6308154" y="8460600"/>
            <a:ext cx="1094875" cy="511615"/>
            <a:chOff x="11574378" y="2683042"/>
            <a:chExt cx="1094875" cy="511615"/>
          </a:xfrm>
        </p:grpSpPr>
        <p:sp>
          <p:nvSpPr>
            <p:cNvPr id="11" name="Ovaal 10">
              <a:extLst>
                <a:ext uri="{FF2B5EF4-FFF2-40B4-BE49-F238E27FC236}">
                  <a16:creationId xmlns:a16="http://schemas.microsoft.com/office/drawing/2014/main" id="{DE56793A-FFBB-4C0F-8AB3-3E2B8D2EBF9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Tekstvak 11">
              <a:extLst>
                <a:ext uri="{FF2B5EF4-FFF2-40B4-BE49-F238E27FC236}">
                  <a16:creationId xmlns:a16="http://schemas.microsoft.com/office/drawing/2014/main" id="{EBCEA72B-1177-417E-8E3A-460FAA44633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47CA435B-1270-4896-8FCA-06484690F1DB}"/>
              </a:ext>
            </a:extLst>
          </p:cNvPr>
          <p:cNvGrpSpPr/>
          <p:nvPr/>
        </p:nvGrpSpPr>
        <p:grpSpPr>
          <a:xfrm>
            <a:off x="7836178" y="5988608"/>
            <a:ext cx="1094875" cy="511615"/>
            <a:chOff x="11574378" y="2683042"/>
            <a:chExt cx="1094875" cy="511615"/>
          </a:xfrm>
        </p:grpSpPr>
        <p:sp>
          <p:nvSpPr>
            <p:cNvPr id="14" name="Ovaal 13">
              <a:extLst>
                <a:ext uri="{FF2B5EF4-FFF2-40B4-BE49-F238E27FC236}">
                  <a16:creationId xmlns:a16="http://schemas.microsoft.com/office/drawing/2014/main" id="{2624CB08-12B7-4FD2-925A-2F6330224839}"/>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6BDB2D20-D8F6-420A-8D64-EC7E35CAC22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grpSp>
        <p:nvGrpSpPr>
          <p:cNvPr id="16" name="Groep 15">
            <a:extLst>
              <a:ext uri="{FF2B5EF4-FFF2-40B4-BE49-F238E27FC236}">
                <a16:creationId xmlns:a16="http://schemas.microsoft.com/office/drawing/2014/main" id="{CBC5ECB2-A885-44EA-B366-8A2F27084C62}"/>
              </a:ext>
            </a:extLst>
          </p:cNvPr>
          <p:cNvGrpSpPr/>
          <p:nvPr/>
        </p:nvGrpSpPr>
        <p:grpSpPr>
          <a:xfrm>
            <a:off x="8405838" y="4129787"/>
            <a:ext cx="1094875" cy="511615"/>
            <a:chOff x="11574378" y="2683042"/>
            <a:chExt cx="1094875" cy="511615"/>
          </a:xfrm>
        </p:grpSpPr>
        <p:sp>
          <p:nvSpPr>
            <p:cNvPr id="17" name="Ovaal 16">
              <a:extLst>
                <a:ext uri="{FF2B5EF4-FFF2-40B4-BE49-F238E27FC236}">
                  <a16:creationId xmlns:a16="http://schemas.microsoft.com/office/drawing/2014/main" id="{230E28BA-1A4F-4975-A5E2-6AE75E79B27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Tekstvak 17">
              <a:extLst>
                <a:ext uri="{FF2B5EF4-FFF2-40B4-BE49-F238E27FC236}">
                  <a16:creationId xmlns:a16="http://schemas.microsoft.com/office/drawing/2014/main" id="{A66EC3BB-6322-481E-A2C7-0F992FE08C6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19" name="Rectangle 9">
            <a:extLst>
              <a:ext uri="{FF2B5EF4-FFF2-40B4-BE49-F238E27FC236}">
                <a16:creationId xmlns:a16="http://schemas.microsoft.com/office/drawing/2014/main" id="{C7896FF0-ABA7-403B-8D83-904E509DD6E1}"/>
              </a:ext>
            </a:extLst>
          </p:cNvPr>
          <p:cNvSpPr/>
          <p:nvPr/>
        </p:nvSpPr>
        <p:spPr>
          <a:xfrm>
            <a:off x="8332034" y="3891758"/>
            <a:ext cx="476518" cy="35281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137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Friedman toets in SPSS: </a:t>
            </a:r>
            <a:br>
              <a:rPr lang="nl-BE" b="1" dirty="0"/>
            </a:br>
            <a:endParaRPr lang="nl-BE" i="1" dirty="0"/>
          </a:p>
          <a:p>
            <a:pPr marL="720000" lvl="1" indent="0">
              <a:buNone/>
            </a:pPr>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91</a:t>
            </a:fld>
            <a:endParaRPr lang="en-GB" noProof="0" dirty="0"/>
          </a:p>
        </p:txBody>
      </p:sp>
      <p:sp>
        <p:nvSpPr>
          <p:cNvPr id="7" name="Tijdelijke aanduiding voor inhoud 6">
            <a:extLst>
              <a:ext uri="{FF2B5EF4-FFF2-40B4-BE49-F238E27FC236}">
                <a16:creationId xmlns:a16="http://schemas.microsoft.com/office/drawing/2014/main" id="{413BF67B-45EB-4601-98D0-A780E2E22074}"/>
              </a:ext>
            </a:extLst>
          </p:cNvPr>
          <p:cNvSpPr>
            <a:spLocks noGrp="1"/>
          </p:cNvSpPr>
          <p:nvPr>
            <p:ph idx="13"/>
          </p:nvPr>
        </p:nvSpPr>
        <p:spPr/>
        <p:txBody>
          <a:bodyPr/>
          <a:lstStyle/>
          <a:p>
            <a:endParaRPr lang="nl-BE"/>
          </a:p>
        </p:txBody>
      </p:sp>
      <p:pic>
        <p:nvPicPr>
          <p:cNvPr id="17" name="Afbeelding 16">
            <a:extLst>
              <a:ext uri="{FF2B5EF4-FFF2-40B4-BE49-F238E27FC236}">
                <a16:creationId xmlns:a16="http://schemas.microsoft.com/office/drawing/2014/main" id="{97475F0C-C47C-4C92-A4CC-21D82FFE4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37" y="2569951"/>
            <a:ext cx="8816983" cy="6385458"/>
          </a:xfrm>
          <a:prstGeom prst="rect">
            <a:avLst/>
          </a:prstGeom>
        </p:spPr>
      </p:pic>
      <p:grpSp>
        <p:nvGrpSpPr>
          <p:cNvPr id="13" name="Groep 12">
            <a:extLst>
              <a:ext uri="{FF2B5EF4-FFF2-40B4-BE49-F238E27FC236}">
                <a16:creationId xmlns:a16="http://schemas.microsoft.com/office/drawing/2014/main" id="{74848B95-A8B6-4190-8A76-5925125ED4B9}"/>
              </a:ext>
            </a:extLst>
          </p:cNvPr>
          <p:cNvGrpSpPr/>
          <p:nvPr/>
        </p:nvGrpSpPr>
        <p:grpSpPr>
          <a:xfrm>
            <a:off x="4792779" y="5699508"/>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4027267" y="5386812"/>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ep 20">
            <a:extLst>
              <a:ext uri="{FF2B5EF4-FFF2-40B4-BE49-F238E27FC236}">
                <a16:creationId xmlns:a16="http://schemas.microsoft.com/office/drawing/2014/main" id="{20A981D7-A7E5-4D73-AF05-171DE94228AE}"/>
              </a:ext>
            </a:extLst>
          </p:cNvPr>
          <p:cNvGrpSpPr/>
          <p:nvPr/>
        </p:nvGrpSpPr>
        <p:grpSpPr>
          <a:xfrm>
            <a:off x="2925800" y="2863990"/>
            <a:ext cx="1094875" cy="511615"/>
            <a:chOff x="11574378" y="2683042"/>
            <a:chExt cx="1094875" cy="511615"/>
          </a:xfrm>
        </p:grpSpPr>
        <p:sp>
          <p:nvSpPr>
            <p:cNvPr id="22" name="Ovaal 21">
              <a:extLst>
                <a:ext uri="{FF2B5EF4-FFF2-40B4-BE49-F238E27FC236}">
                  <a16:creationId xmlns:a16="http://schemas.microsoft.com/office/drawing/2014/main" id="{77EFA0FA-57BE-4070-A1B8-7C47C0878EC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6C98EBB8-2D38-4B0B-AFDC-5374C81B9F7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pic>
        <p:nvPicPr>
          <p:cNvPr id="18" name="Afbeelding 17">
            <a:extLst>
              <a:ext uri="{FF2B5EF4-FFF2-40B4-BE49-F238E27FC236}">
                <a16:creationId xmlns:a16="http://schemas.microsoft.com/office/drawing/2014/main" id="{C48F5172-9C46-43FF-8D56-C80395FB9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626" y="1841583"/>
            <a:ext cx="9414306" cy="6812478"/>
          </a:xfrm>
          <a:prstGeom prst="rect">
            <a:avLst/>
          </a:prstGeom>
        </p:spPr>
      </p:pic>
      <p:grpSp>
        <p:nvGrpSpPr>
          <p:cNvPr id="26" name="Groep 25">
            <a:extLst>
              <a:ext uri="{FF2B5EF4-FFF2-40B4-BE49-F238E27FC236}">
                <a16:creationId xmlns:a16="http://schemas.microsoft.com/office/drawing/2014/main" id="{9D5645BC-CD74-4587-95BD-3153464CB681}"/>
              </a:ext>
            </a:extLst>
          </p:cNvPr>
          <p:cNvGrpSpPr/>
          <p:nvPr/>
        </p:nvGrpSpPr>
        <p:grpSpPr>
          <a:xfrm>
            <a:off x="9286016" y="3184506"/>
            <a:ext cx="1094875" cy="511615"/>
            <a:chOff x="11574378" y="2683042"/>
            <a:chExt cx="1094875" cy="511615"/>
          </a:xfrm>
        </p:grpSpPr>
        <p:sp>
          <p:nvSpPr>
            <p:cNvPr id="32" name="Ovaal 31">
              <a:extLst>
                <a:ext uri="{FF2B5EF4-FFF2-40B4-BE49-F238E27FC236}">
                  <a16:creationId xmlns:a16="http://schemas.microsoft.com/office/drawing/2014/main" id="{642587EB-1F8F-4FDF-A3D4-AF6A3B9BA16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DF89C584-8EA4-4ADF-BC95-D9606DF61BE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grpSp>
        <p:nvGrpSpPr>
          <p:cNvPr id="34" name="Groep 33">
            <a:extLst>
              <a:ext uri="{FF2B5EF4-FFF2-40B4-BE49-F238E27FC236}">
                <a16:creationId xmlns:a16="http://schemas.microsoft.com/office/drawing/2014/main" id="{6FDF478C-FC3E-4BEE-88D3-5B0B9FFFDC48}"/>
              </a:ext>
            </a:extLst>
          </p:cNvPr>
          <p:cNvGrpSpPr/>
          <p:nvPr/>
        </p:nvGrpSpPr>
        <p:grpSpPr>
          <a:xfrm>
            <a:off x="12708981" y="7179026"/>
            <a:ext cx="1094875" cy="511615"/>
            <a:chOff x="11574378" y="2683042"/>
            <a:chExt cx="1094875" cy="511615"/>
          </a:xfrm>
        </p:grpSpPr>
        <p:sp>
          <p:nvSpPr>
            <p:cNvPr id="35" name="Ovaal 34">
              <a:extLst>
                <a:ext uri="{FF2B5EF4-FFF2-40B4-BE49-F238E27FC236}">
                  <a16:creationId xmlns:a16="http://schemas.microsoft.com/office/drawing/2014/main" id="{95C4C605-E72A-410E-9F38-B2218BB431B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85465627-F022-483D-9DD4-57440E253A96}"/>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sp>
        <p:nvSpPr>
          <p:cNvPr id="40" name="Rectangle 9">
            <a:extLst>
              <a:ext uri="{FF2B5EF4-FFF2-40B4-BE49-F238E27FC236}">
                <a16:creationId xmlns:a16="http://schemas.microsoft.com/office/drawing/2014/main" id="{30160DB2-2AB2-41A0-A076-7FBA1444F480}"/>
              </a:ext>
            </a:extLst>
          </p:cNvPr>
          <p:cNvSpPr/>
          <p:nvPr/>
        </p:nvSpPr>
        <p:spPr>
          <a:xfrm>
            <a:off x="2331721" y="2999927"/>
            <a:ext cx="550168" cy="34299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ep 40">
            <a:extLst>
              <a:ext uri="{FF2B5EF4-FFF2-40B4-BE49-F238E27FC236}">
                <a16:creationId xmlns:a16="http://schemas.microsoft.com/office/drawing/2014/main" id="{E57CFF0C-D601-423D-B2D7-878675FAD149}"/>
              </a:ext>
            </a:extLst>
          </p:cNvPr>
          <p:cNvGrpSpPr/>
          <p:nvPr/>
        </p:nvGrpSpPr>
        <p:grpSpPr>
          <a:xfrm>
            <a:off x="802382" y="3849964"/>
            <a:ext cx="1094875" cy="511615"/>
            <a:chOff x="11574378" y="2683042"/>
            <a:chExt cx="1094875" cy="511615"/>
          </a:xfrm>
        </p:grpSpPr>
        <p:sp>
          <p:nvSpPr>
            <p:cNvPr id="42" name="Ovaal 41">
              <a:extLst>
                <a:ext uri="{FF2B5EF4-FFF2-40B4-BE49-F238E27FC236}">
                  <a16:creationId xmlns:a16="http://schemas.microsoft.com/office/drawing/2014/main" id="{FDD05121-15BC-406A-94BB-1BDFBBF7D9F1}"/>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3" name="Tekstvak 42">
              <a:extLst>
                <a:ext uri="{FF2B5EF4-FFF2-40B4-BE49-F238E27FC236}">
                  <a16:creationId xmlns:a16="http://schemas.microsoft.com/office/drawing/2014/main" id="{29F04A78-E0A7-4215-84C3-9084EBA0075F}"/>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44" name="Groep 43">
            <a:extLst>
              <a:ext uri="{FF2B5EF4-FFF2-40B4-BE49-F238E27FC236}">
                <a16:creationId xmlns:a16="http://schemas.microsoft.com/office/drawing/2014/main" id="{6901F15A-9E66-4BB6-8708-1A915E0AD10E}"/>
              </a:ext>
            </a:extLst>
          </p:cNvPr>
          <p:cNvGrpSpPr/>
          <p:nvPr/>
        </p:nvGrpSpPr>
        <p:grpSpPr>
          <a:xfrm>
            <a:off x="11277888" y="7912017"/>
            <a:ext cx="1094875" cy="511615"/>
            <a:chOff x="11574378" y="2683042"/>
            <a:chExt cx="1094875" cy="511615"/>
          </a:xfrm>
        </p:grpSpPr>
        <p:sp>
          <p:nvSpPr>
            <p:cNvPr id="45" name="Ovaal 44">
              <a:extLst>
                <a:ext uri="{FF2B5EF4-FFF2-40B4-BE49-F238E27FC236}">
                  <a16:creationId xmlns:a16="http://schemas.microsoft.com/office/drawing/2014/main" id="{EBE61275-8E5D-475B-B2FF-ED04C7F5180E}"/>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6" name="Tekstvak 45">
              <a:extLst>
                <a:ext uri="{FF2B5EF4-FFF2-40B4-BE49-F238E27FC236}">
                  <a16:creationId xmlns:a16="http://schemas.microsoft.com/office/drawing/2014/main" id="{909B35D1-F36A-40AD-B755-5511DCA456D8}"/>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spTree>
    <p:extLst>
      <p:ext uri="{BB962C8B-B14F-4D97-AF65-F5344CB8AC3E}">
        <p14:creationId xmlns:p14="http://schemas.microsoft.com/office/powerpoint/2010/main" val="2513973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5859870B-249F-45F5-8B8D-F4660FD4D489}"/>
              </a:ext>
            </a:extLst>
          </p:cNvPr>
          <p:cNvPicPr>
            <a:picLocks noChangeAspect="1"/>
          </p:cNvPicPr>
          <p:nvPr/>
        </p:nvPicPr>
        <p:blipFill>
          <a:blip r:embed="rId3"/>
          <a:stretch>
            <a:fillRect/>
          </a:stretch>
        </p:blipFill>
        <p:spPr>
          <a:xfrm>
            <a:off x="12021689" y="1979482"/>
            <a:ext cx="5025092" cy="3344875"/>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Friedman toets in SPSS</a:t>
            </a:r>
          </a:p>
          <a:p>
            <a:pPr lvl="1"/>
            <a:r>
              <a:rPr lang="nl-BE" b="1" i="1" dirty="0">
                <a:solidFill>
                  <a:schemeClr val="accent5">
                    <a:lumMod val="50000"/>
                  </a:schemeClr>
                </a:solidFill>
              </a:rPr>
              <a:t>Syntax </a:t>
            </a:r>
            <a:r>
              <a:rPr lang="nl-BE" b="1" dirty="0">
                <a:solidFill>
                  <a:schemeClr val="accent5">
                    <a:lumMod val="50000"/>
                  </a:schemeClr>
                </a:solidFill>
              </a:rPr>
              <a:t>en output:</a:t>
            </a:r>
          </a:p>
          <a:p>
            <a:pPr lvl="1"/>
            <a:endParaRPr lang="nl-BE" b="1" dirty="0">
              <a:solidFill>
                <a:schemeClr val="accent5">
                  <a:lumMod val="50000"/>
                </a:schemeClr>
              </a:solidFill>
            </a:endParaRPr>
          </a:p>
          <a:p>
            <a:pPr lvl="1"/>
            <a:endParaRPr lang="nl-BE" b="1" dirty="0">
              <a:solidFill>
                <a:schemeClr val="accent5">
                  <a:lumMod val="50000"/>
                </a:schemeClr>
              </a:solidFill>
            </a:endParaRPr>
          </a:p>
          <a:p>
            <a:pPr lvl="1"/>
            <a:endParaRPr lang="nl-BE" b="1" dirty="0">
              <a:solidFill>
                <a:schemeClr val="accent5">
                  <a:lumMod val="50000"/>
                </a:schemeClr>
              </a:solidFill>
            </a:endParaRPr>
          </a:p>
          <a:p>
            <a:pPr lvl="1"/>
            <a:endParaRPr lang="nl-BE" b="1" dirty="0">
              <a:solidFill>
                <a:schemeClr val="accent5">
                  <a:lumMod val="50000"/>
                </a:schemeClr>
              </a:solidFill>
            </a:endParaRPr>
          </a:p>
          <a:p>
            <a:pPr lvl="1"/>
            <a:r>
              <a:rPr lang="nl-BE" dirty="0">
                <a:solidFill>
                  <a:schemeClr val="accent5">
                    <a:lumMod val="50000"/>
                  </a:schemeClr>
                </a:solidFill>
              </a:rPr>
              <a:t>Vraag mediaan, gemiddelde &amp; SD apart op</a:t>
            </a:r>
          </a:p>
          <a:p>
            <a:pPr lvl="1"/>
            <a:endParaRPr lang="nl-BE" b="1" dirty="0"/>
          </a:p>
          <a:p>
            <a:pPr lvl="1"/>
            <a:endParaRPr lang="nl-BE" b="1" dirty="0"/>
          </a:p>
          <a:p>
            <a:pPr lvl="1"/>
            <a:endParaRPr lang="nl-BE" b="1" dirty="0"/>
          </a:p>
          <a:p>
            <a:pPr lvl="1"/>
            <a:endParaRPr lang="nl-BE" b="1" dirty="0"/>
          </a:p>
          <a:p>
            <a:pPr marL="720000" lvl="1" indent="0">
              <a:buNone/>
            </a:pPr>
            <a:endParaRPr lang="nl-BE" b="1" dirty="0"/>
          </a:p>
          <a:p>
            <a:pPr lvl="1"/>
            <a:endParaRPr lang="nl-BE" b="1" dirty="0"/>
          </a:p>
          <a:p>
            <a:pPr lvl="1"/>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92</a:t>
            </a:fld>
            <a:endParaRPr lang="en-GB" noProof="0" dirty="0"/>
          </a:p>
        </p:txBody>
      </p:sp>
      <p:sp>
        <p:nvSpPr>
          <p:cNvPr id="7" name="Tijdelijke aanduiding voor inhoud 6">
            <a:extLst>
              <a:ext uri="{FF2B5EF4-FFF2-40B4-BE49-F238E27FC236}">
                <a16:creationId xmlns:a16="http://schemas.microsoft.com/office/drawing/2014/main" id="{9A67C781-73C1-4441-A879-96C77D53F080}"/>
              </a:ext>
            </a:extLst>
          </p:cNvPr>
          <p:cNvSpPr>
            <a:spLocks noGrp="1"/>
          </p:cNvSpPr>
          <p:nvPr>
            <p:ph idx="13"/>
          </p:nvPr>
        </p:nvSpPr>
        <p:spPr/>
        <p:txBody>
          <a:bodyPr/>
          <a:lstStyle/>
          <a:p>
            <a:endParaRPr lang="nl-BE"/>
          </a:p>
        </p:txBody>
      </p:sp>
      <p:sp>
        <p:nvSpPr>
          <p:cNvPr id="21" name="Rechthoek 20">
            <a:extLst>
              <a:ext uri="{FF2B5EF4-FFF2-40B4-BE49-F238E27FC236}">
                <a16:creationId xmlns:a16="http://schemas.microsoft.com/office/drawing/2014/main" id="{7AB2CAE2-8708-4087-B6A5-771FA92AA279}"/>
              </a:ext>
            </a:extLst>
          </p:cNvPr>
          <p:cNvSpPr/>
          <p:nvPr/>
        </p:nvSpPr>
        <p:spPr>
          <a:xfrm>
            <a:off x="15602235" y="3839545"/>
            <a:ext cx="1323189" cy="56033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a:extLst>
              <a:ext uri="{FF2B5EF4-FFF2-40B4-BE49-F238E27FC236}">
                <a16:creationId xmlns:a16="http://schemas.microsoft.com/office/drawing/2014/main" id="{E7F8D786-0FCB-496F-B4BB-308189C58CB1}"/>
              </a:ext>
            </a:extLst>
          </p:cNvPr>
          <p:cNvSpPr/>
          <p:nvPr/>
        </p:nvSpPr>
        <p:spPr>
          <a:xfrm>
            <a:off x="12119428" y="3839545"/>
            <a:ext cx="2209757" cy="56033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 name="Afbeelding 3">
            <a:extLst>
              <a:ext uri="{FF2B5EF4-FFF2-40B4-BE49-F238E27FC236}">
                <a16:creationId xmlns:a16="http://schemas.microsoft.com/office/drawing/2014/main" id="{EDEA2F10-6E36-4BEE-B868-CD97D8137134}"/>
              </a:ext>
            </a:extLst>
          </p:cNvPr>
          <p:cNvPicPr>
            <a:picLocks noChangeAspect="1"/>
          </p:cNvPicPr>
          <p:nvPr/>
        </p:nvPicPr>
        <p:blipFill>
          <a:blip r:embed="rId4"/>
          <a:stretch>
            <a:fillRect/>
          </a:stretch>
        </p:blipFill>
        <p:spPr>
          <a:xfrm>
            <a:off x="1477858" y="3017741"/>
            <a:ext cx="10532298" cy="1945347"/>
          </a:xfrm>
          <a:prstGeom prst="rect">
            <a:avLst/>
          </a:prstGeom>
        </p:spPr>
      </p:pic>
      <p:sp>
        <p:nvSpPr>
          <p:cNvPr id="20" name="Rechthoek 19">
            <a:extLst>
              <a:ext uri="{FF2B5EF4-FFF2-40B4-BE49-F238E27FC236}">
                <a16:creationId xmlns:a16="http://schemas.microsoft.com/office/drawing/2014/main" id="{CACE7D58-D425-4D92-B817-61CA51529B94}"/>
              </a:ext>
            </a:extLst>
          </p:cNvPr>
          <p:cNvSpPr/>
          <p:nvPr/>
        </p:nvSpPr>
        <p:spPr>
          <a:xfrm>
            <a:off x="12395032" y="4469009"/>
            <a:ext cx="3784469" cy="706927"/>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518C17A0-F186-4FC2-B781-6EFFD7213849}"/>
              </a:ext>
            </a:extLst>
          </p:cNvPr>
          <p:cNvPicPr>
            <a:picLocks noChangeAspect="1"/>
          </p:cNvPicPr>
          <p:nvPr/>
        </p:nvPicPr>
        <p:blipFill>
          <a:blip r:embed="rId5"/>
          <a:stretch>
            <a:fillRect/>
          </a:stretch>
        </p:blipFill>
        <p:spPr>
          <a:xfrm>
            <a:off x="1477858" y="5848155"/>
            <a:ext cx="10532298" cy="1810526"/>
          </a:xfrm>
          <a:prstGeom prst="rect">
            <a:avLst/>
          </a:prstGeom>
        </p:spPr>
      </p:pic>
      <p:pic>
        <p:nvPicPr>
          <p:cNvPr id="12" name="Afbeelding 11">
            <a:extLst>
              <a:ext uri="{FF2B5EF4-FFF2-40B4-BE49-F238E27FC236}">
                <a16:creationId xmlns:a16="http://schemas.microsoft.com/office/drawing/2014/main" id="{520DD218-C09B-4FE8-A975-D63914D24A21}"/>
              </a:ext>
            </a:extLst>
          </p:cNvPr>
          <p:cNvPicPr>
            <a:picLocks noChangeAspect="1"/>
          </p:cNvPicPr>
          <p:nvPr/>
        </p:nvPicPr>
        <p:blipFill>
          <a:blip r:embed="rId6"/>
          <a:stretch>
            <a:fillRect/>
          </a:stretch>
        </p:blipFill>
        <p:spPr>
          <a:xfrm>
            <a:off x="6978145" y="6525825"/>
            <a:ext cx="6329064" cy="3095236"/>
          </a:xfrm>
          <a:prstGeom prst="rect">
            <a:avLst/>
          </a:prstGeom>
        </p:spPr>
      </p:pic>
      <p:sp>
        <p:nvSpPr>
          <p:cNvPr id="25" name="Tijdelijke aanduiding voor inhoud 21">
            <a:extLst>
              <a:ext uri="{FF2B5EF4-FFF2-40B4-BE49-F238E27FC236}">
                <a16:creationId xmlns:a16="http://schemas.microsoft.com/office/drawing/2014/main" id="{C32345EF-EF73-40E6-A9A7-15FE5BC95750}"/>
              </a:ext>
            </a:extLst>
          </p:cNvPr>
          <p:cNvSpPr txBox="1">
            <a:spLocks/>
          </p:cNvSpPr>
          <p:nvPr/>
        </p:nvSpPr>
        <p:spPr>
          <a:xfrm>
            <a:off x="13106124" y="5223839"/>
            <a:ext cx="3976828" cy="1665566"/>
          </a:xfrm>
          <a:prstGeom prst="rect">
            <a:avLst/>
          </a:prstGeom>
        </p:spPr>
        <p:txBody>
          <a:bodyPr vert="horz" lIns="91440" tIns="45720" rIns="91440" bIns="45720" rtlCol="0">
            <a:normAutofit/>
          </a:bodyPr>
          <a:lstStyle>
            <a:lvl1pPr marL="86400" indent="0" algn="l" defTabSz="457200" rtl="0" eaLnBrk="1" latinLnBrk="0" hangingPunct="1">
              <a:lnSpc>
                <a:spcPct val="120000"/>
              </a:lnSpc>
              <a:spcBef>
                <a:spcPts val="0"/>
              </a:spcBef>
              <a:buFont typeface="Wingdings" panose="05000000000000000000" pitchFamily="2" charset="2"/>
              <a:buNone/>
              <a:defRPr sz="1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0"/>
              </a:spcBef>
              <a:buFont typeface="Wingdings" panose="05000000000000000000" pitchFamily="2" charset="2"/>
              <a:buChar char="Ø"/>
              <a:tabLst/>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0"/>
              </a:spcBef>
              <a:buFont typeface="Wingdings" panose="05000000000000000000" pitchFamily="2" charset="2"/>
              <a:buChar char="Ø"/>
              <a:defRPr sz="24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r>
              <a:rPr lang="nl-BE" sz="2400" dirty="0"/>
              <a:t>Omnibustoets niet </a:t>
            </a:r>
            <a:r>
              <a:rPr lang="nl-BE" sz="2400" dirty="0" err="1"/>
              <a:t>sign</a:t>
            </a:r>
            <a:r>
              <a:rPr lang="nl-BE" sz="2400" dirty="0"/>
              <a:t>.</a:t>
            </a:r>
          </a:p>
          <a:p>
            <a:pPr marL="372150" indent="-285750">
              <a:buFont typeface="Wingdings" panose="05000000000000000000" pitchFamily="2" charset="2"/>
              <a:buChar char="Ø"/>
            </a:pPr>
            <a:r>
              <a:rPr lang="nl-BE" sz="2400" dirty="0"/>
              <a:t>Post-hoc toetsen opvragen niet nodig</a:t>
            </a:r>
          </a:p>
        </p:txBody>
      </p:sp>
    </p:spTree>
    <p:extLst>
      <p:ext uri="{BB962C8B-B14F-4D97-AF65-F5344CB8AC3E}">
        <p14:creationId xmlns:p14="http://schemas.microsoft.com/office/powerpoint/2010/main" val="22805200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Friedman 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Rapportering 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93</a:t>
            </a:fld>
            <a:endParaRPr lang="en-GB" noProof="0" dirty="0"/>
          </a:p>
        </p:txBody>
      </p:sp>
      <p:pic>
        <p:nvPicPr>
          <p:cNvPr id="8" name="Afbeelding 7">
            <a:extLst>
              <a:ext uri="{FF2B5EF4-FFF2-40B4-BE49-F238E27FC236}">
                <a16:creationId xmlns:a16="http://schemas.microsoft.com/office/drawing/2014/main" id="{90818222-9E26-4715-A3C4-EB86596671E4}"/>
              </a:ext>
            </a:extLst>
          </p:cNvPr>
          <p:cNvPicPr>
            <a:picLocks noChangeAspect="1"/>
          </p:cNvPicPr>
          <p:nvPr/>
        </p:nvPicPr>
        <p:blipFill>
          <a:blip r:embed="rId3"/>
          <a:stretch>
            <a:fillRect/>
          </a:stretch>
        </p:blipFill>
        <p:spPr>
          <a:xfrm>
            <a:off x="1584772" y="3095489"/>
            <a:ext cx="12927294" cy="3940488"/>
          </a:xfrm>
          <a:prstGeom prst="rect">
            <a:avLst/>
          </a:prstGeom>
        </p:spPr>
      </p:pic>
      <p:pic>
        <p:nvPicPr>
          <p:cNvPr id="11" name="Tijdelijke aanduiding voor inhoud 10">
            <a:extLst>
              <a:ext uri="{FF2B5EF4-FFF2-40B4-BE49-F238E27FC236}">
                <a16:creationId xmlns:a16="http://schemas.microsoft.com/office/drawing/2014/main" id="{E3C3B884-65BC-412C-8C36-FC520B906187}"/>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3200987" y="5706197"/>
            <a:ext cx="3523783" cy="3523783"/>
          </a:xfrm>
        </p:spPr>
      </p:pic>
    </p:spTree>
    <p:extLst>
      <p:ext uri="{BB962C8B-B14F-4D97-AF65-F5344CB8AC3E}">
        <p14:creationId xmlns:p14="http://schemas.microsoft.com/office/powerpoint/2010/main" val="3274392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11.1 Inleiding</a:t>
            </a:r>
          </a:p>
          <a:p>
            <a:pPr marL="86400" indent="0">
              <a:buNone/>
            </a:pPr>
            <a:r>
              <a:rPr lang="nl-BE" dirty="0">
                <a:solidFill>
                  <a:srgbClr val="5D9CC7"/>
                </a:solidFill>
              </a:rPr>
              <a:t>11.2 F-toets als basis voor variantieanalyses</a:t>
            </a:r>
          </a:p>
          <a:p>
            <a:pPr marL="86400" indent="0">
              <a:buNone/>
            </a:pPr>
            <a:r>
              <a:rPr lang="nl-BE" dirty="0">
                <a:solidFill>
                  <a:srgbClr val="5D9CC7"/>
                </a:solidFill>
              </a:rPr>
              <a:t>11.3 </a:t>
            </a:r>
            <a:r>
              <a:rPr lang="nl-BE" dirty="0" err="1">
                <a:solidFill>
                  <a:srgbClr val="5D9CC7"/>
                </a:solidFill>
              </a:rPr>
              <a:t>One</a:t>
            </a:r>
            <a:r>
              <a:rPr lang="nl-BE" dirty="0">
                <a:solidFill>
                  <a:srgbClr val="5D9CC7"/>
                </a:solidFill>
              </a:rPr>
              <a:t>-way independent ANOVA</a:t>
            </a:r>
          </a:p>
          <a:p>
            <a:pPr marL="86400" indent="0">
              <a:buNone/>
            </a:pPr>
            <a:r>
              <a:rPr lang="nl-BE" dirty="0">
                <a:solidFill>
                  <a:srgbClr val="5D9CC7"/>
                </a:solidFill>
              </a:rPr>
              <a:t>11.4 Kruskal-Wallis toets</a:t>
            </a:r>
          </a:p>
          <a:p>
            <a:pPr marL="86400" indent="0">
              <a:buNone/>
            </a:pPr>
            <a:r>
              <a:rPr lang="nl-BE" dirty="0">
                <a:solidFill>
                  <a:srgbClr val="5D9CC7"/>
                </a:solidFill>
              </a:rPr>
              <a:t>11.5 </a:t>
            </a:r>
            <a:r>
              <a:rPr lang="nl-BE" dirty="0" err="1">
                <a:solidFill>
                  <a:srgbClr val="5D9CC7"/>
                </a:solidFill>
              </a:rPr>
              <a:t>Two</a:t>
            </a:r>
            <a:r>
              <a:rPr lang="nl-BE" dirty="0">
                <a:solidFill>
                  <a:srgbClr val="5D9CC7"/>
                </a:solidFill>
              </a:rPr>
              <a:t>-way independent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11.6 </a:t>
            </a:r>
            <a:r>
              <a:rPr lang="nl-BE" dirty="0" err="1">
                <a:solidFill>
                  <a:srgbClr val="5D9CC7"/>
                </a:solidFill>
              </a:rPr>
              <a:t>One</a:t>
            </a:r>
            <a:r>
              <a:rPr lang="nl-BE" dirty="0">
                <a:solidFill>
                  <a:srgbClr val="5D9CC7"/>
                </a:solidFill>
              </a:rPr>
              <a:t>-way </a:t>
            </a:r>
            <a:r>
              <a:rPr lang="nl-BE" dirty="0" err="1">
                <a:solidFill>
                  <a:srgbClr val="5D9CC7"/>
                </a:solidFill>
              </a:rPr>
              <a:t>repeated</a:t>
            </a:r>
            <a:r>
              <a:rPr lang="nl-BE" dirty="0">
                <a:solidFill>
                  <a:srgbClr val="5D9CC7"/>
                </a:solidFill>
              </a:rPr>
              <a:t> </a:t>
            </a:r>
            <a:r>
              <a:rPr lang="nl-BE" dirty="0" err="1">
                <a:solidFill>
                  <a:srgbClr val="5D9CC7"/>
                </a:solidFill>
              </a:rPr>
              <a:t>measures</a:t>
            </a:r>
            <a:r>
              <a:rPr lang="nl-BE" dirty="0">
                <a:solidFill>
                  <a:srgbClr val="5D9CC7"/>
                </a:solidFill>
              </a:rPr>
              <a:t> ANOVA</a:t>
            </a:r>
          </a:p>
          <a:p>
            <a:pPr marL="86400" indent="0">
              <a:buNone/>
            </a:pPr>
            <a:r>
              <a:rPr lang="nl-BE" dirty="0">
                <a:solidFill>
                  <a:srgbClr val="5D9CC7"/>
                </a:solidFill>
              </a:rPr>
              <a:t>11.7 Friedman toets</a:t>
            </a:r>
          </a:p>
          <a:p>
            <a:pPr marL="86400" indent="0">
              <a:buNone/>
            </a:pPr>
            <a:r>
              <a:rPr lang="nl-BE" dirty="0">
                <a:solidFill>
                  <a:srgbClr val="5D9CC7"/>
                </a:solidFill>
              </a:rPr>
              <a:t>11.8 </a:t>
            </a:r>
            <a:r>
              <a:rPr lang="nl-BE" dirty="0" err="1">
                <a:solidFill>
                  <a:srgbClr val="5D9CC7"/>
                </a:solidFill>
              </a:rPr>
              <a:t>Two</a:t>
            </a:r>
            <a:r>
              <a:rPr lang="nl-BE" dirty="0">
                <a:solidFill>
                  <a:srgbClr val="5D9CC7"/>
                </a:solidFill>
              </a:rPr>
              <a:t>-way mixed 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b="1" dirty="0">
                <a:solidFill>
                  <a:srgbClr val="C00000"/>
                </a:solidFill>
              </a:rPr>
              <a:t>11.9 ANCOVA</a:t>
            </a:r>
          </a:p>
          <a:p>
            <a:pPr marL="86400" indent="0">
              <a:buNone/>
            </a:pPr>
            <a:r>
              <a:rPr lang="nl-BE" dirty="0">
                <a:solidFill>
                  <a:srgbClr val="5D9CC7"/>
                </a:solidFill>
              </a:rPr>
              <a:t>11.10 MANOVA </a:t>
            </a:r>
            <a:r>
              <a:rPr lang="nl-BE" dirty="0">
                <a:solidFill>
                  <a:srgbClr val="5D9CC7"/>
                </a:solidFill>
                <a:sym typeface="Wingdings" panose="05000000000000000000" pitchFamily="2" charset="2"/>
              </a:rPr>
              <a:t> NIET TE KENNEN</a:t>
            </a:r>
            <a:endParaRPr lang="nl-BE" dirty="0">
              <a:solidFill>
                <a:srgbClr val="5D9CC7"/>
              </a:solidFill>
            </a:endParaRPr>
          </a:p>
          <a:p>
            <a:pPr marL="86400" indent="0">
              <a:buNone/>
            </a:pPr>
            <a:r>
              <a:rPr lang="nl-BE" dirty="0">
                <a:solidFill>
                  <a:srgbClr val="5D9CC7"/>
                </a:solidFill>
              </a:rPr>
              <a:t>11.11 Oefeningen</a:t>
            </a:r>
          </a:p>
          <a:p>
            <a:pPr marL="86400" indent="0">
              <a:buNone/>
            </a:pPr>
            <a:endParaRPr lang="nl-BE" dirty="0">
              <a:solidFill>
                <a:srgbClr val="5D9CC7"/>
              </a:solidFill>
            </a:endParaRP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94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65269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Ancova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95</a:t>
            </a:fld>
            <a:endParaRPr lang="en-GB" noProof="0"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t>Terug naar 11.3:</a:t>
                </a:r>
              </a:p>
              <a:p>
                <a:r>
                  <a:rPr lang="nl-BE" b="1" dirty="0" err="1">
                    <a:solidFill>
                      <a:srgbClr val="C00000"/>
                    </a:solidFill>
                  </a:rPr>
                  <a:t>One</a:t>
                </a:r>
                <a:r>
                  <a:rPr lang="nl-BE" b="1" dirty="0">
                    <a:solidFill>
                      <a:srgbClr val="C00000"/>
                    </a:solidFill>
                  </a:rPr>
                  <a:t>-way independent ANOVA</a:t>
                </a:r>
              </a:p>
              <a:p>
                <a:r>
                  <a:rPr lang="nl-BE" i="1" dirty="0">
                    <a:solidFill>
                      <a:srgbClr val="C00000"/>
                    </a:solidFill>
                  </a:rPr>
                  <a:t>“Is er een verschil tussen respondenten die thuis studeren, thuis werken of op hun werkplek werken op vlak van verbale agressie tijdens de eerste lockdownperiode?”</a:t>
                </a:r>
              </a:p>
              <a:p>
                <a:pPr lvl="1"/>
                <a:r>
                  <a:rPr lang="nl-BE" dirty="0"/>
                  <a:t>Resultaat omnibustoets: </a:t>
                </a:r>
                <a:r>
                  <a:rPr lang="nl-BE" b="1" i="1" dirty="0"/>
                  <a:t>p</a:t>
                </a:r>
                <a:r>
                  <a:rPr lang="nl-BE" b="1" dirty="0"/>
                  <a:t> &gt;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geen significant verschil</a:t>
                </a:r>
              </a:p>
              <a:p>
                <a:r>
                  <a:rPr lang="nl-BE" b="1" dirty="0"/>
                  <a:t>Maar: invloed van andere zaken op verbale agressie?</a:t>
                </a:r>
              </a:p>
              <a:p>
                <a:pPr lvl="1"/>
                <a:r>
                  <a:rPr lang="nl-BE" dirty="0"/>
                  <a:t>Bv. niveau van relatiestress</a:t>
                </a:r>
              </a:p>
              <a:p>
                <a:pPr lvl="1"/>
                <a:r>
                  <a:rPr lang="nl-BE" b="1" dirty="0"/>
                  <a:t>Indien ja: rekening mee houden!</a:t>
                </a:r>
              </a:p>
              <a:p>
                <a:pPr lvl="2"/>
                <a:r>
                  <a:rPr lang="nl-BE" dirty="0"/>
                  <a:t>Want verband tussen werksituatie en verbale agressie</a:t>
                </a:r>
                <a:br>
                  <a:rPr lang="nl-BE" dirty="0"/>
                </a:br>
                <a:r>
                  <a:rPr lang="nl-BE" dirty="0"/>
                  <a:t>zo beter op te sporen</a:t>
                </a:r>
              </a:p>
              <a:p>
                <a:pPr lvl="2"/>
                <a:r>
                  <a:rPr lang="nl-BE" b="1" dirty="0"/>
                  <a:t>Betere isolatie </a:t>
                </a:r>
                <a:r>
                  <a:rPr lang="nl-BE" dirty="0"/>
                  <a:t>van relatie tussen OV en AV </a:t>
                </a:r>
                <a:r>
                  <a:rPr lang="nl-BE" b="1" dirty="0"/>
                  <a:t>als we controleren</a:t>
                </a:r>
                <a:br>
                  <a:rPr lang="nl-BE" b="1" dirty="0"/>
                </a:br>
                <a:r>
                  <a:rPr lang="nl-BE" b="1" dirty="0"/>
                  <a:t>voor</a:t>
                </a:r>
                <a:r>
                  <a:rPr lang="nl-BE" dirty="0"/>
                  <a:t> bepaalde invloeden</a:t>
                </a:r>
                <a:br>
                  <a:rPr lang="nl-BE" dirty="0"/>
                </a:br>
                <a:r>
                  <a:rPr lang="nl-BE" dirty="0"/>
                  <a:t>= invoegen van </a:t>
                </a:r>
                <a:r>
                  <a:rPr lang="nl-BE" b="1" dirty="0"/>
                  <a:t>controlevariabelen </a:t>
                </a:r>
                <a:r>
                  <a:rPr lang="nl-BE" dirty="0"/>
                  <a:t>(indien metrisch:</a:t>
                </a:r>
                <a:r>
                  <a:rPr lang="nl-BE" dirty="0">
                    <a:solidFill>
                      <a:srgbClr val="C00000"/>
                    </a:solidFill>
                  </a:rPr>
                  <a:t> </a:t>
                </a:r>
                <a:r>
                  <a:rPr lang="nl-BE" b="1" dirty="0">
                    <a:solidFill>
                      <a:srgbClr val="C00000"/>
                    </a:solidFill>
                  </a:rPr>
                  <a:t>covariaten</a:t>
                </a:r>
                <a:r>
                  <a:rPr lang="nl-BE" dirty="0"/>
                  <a:t>)</a:t>
                </a:r>
              </a:p>
              <a:p>
                <a:pPr lvl="1"/>
                <a:endParaRPr lang="nl-BE" dirty="0"/>
              </a:p>
              <a:p>
                <a:pPr marL="86400" indent="0">
                  <a:buNone/>
                </a:pPr>
                <a:endParaRPr lang="nl-BE" b="1"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3"/>
                <a:stretch>
                  <a:fillRect l="-253" t="-477"/>
                </a:stretch>
              </a:blipFill>
            </p:spPr>
            <p:txBody>
              <a:bodyPr/>
              <a:lstStyle/>
              <a:p>
                <a:r>
                  <a:rPr lang="nl-NL">
                    <a:noFill/>
                  </a:rPr>
                  <a:t> </a:t>
                </a:r>
              </a:p>
            </p:txBody>
          </p:sp>
        </mc:Fallback>
      </mc:AlternateContent>
      <p:pic>
        <p:nvPicPr>
          <p:cNvPr id="8" name="Tijdelijke aanduiding voor inhoud 6">
            <a:extLst>
              <a:ext uri="{FF2B5EF4-FFF2-40B4-BE49-F238E27FC236}">
                <a16:creationId xmlns:a16="http://schemas.microsoft.com/office/drawing/2014/main" id="{AC03D49E-19EF-4E34-A295-C34FAF2BB21D}"/>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13593325" y="4166666"/>
            <a:ext cx="3131445" cy="3131445"/>
          </a:xfrm>
        </p:spPr>
      </p:pic>
    </p:spTree>
    <p:extLst>
      <p:ext uri="{BB962C8B-B14F-4D97-AF65-F5344CB8AC3E}">
        <p14:creationId xmlns:p14="http://schemas.microsoft.com/office/powerpoint/2010/main" val="656682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Ancova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96</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7662526"/>
          </a:xfrm>
        </p:spPr>
        <p:txBody>
          <a:bodyPr>
            <a:normAutofit/>
          </a:bodyPr>
          <a:lstStyle/>
          <a:p>
            <a:pPr marL="86400" indent="0">
              <a:buNone/>
            </a:pPr>
            <a:r>
              <a:rPr lang="nl-BE" b="1" dirty="0">
                <a:solidFill>
                  <a:srgbClr val="C00000"/>
                </a:solidFill>
              </a:rPr>
              <a:t>Visuele voorstelling invloed covariaat</a:t>
            </a:r>
            <a:endParaRPr lang="nl-BE" dirty="0">
              <a:solidFill>
                <a:srgbClr val="C00000"/>
              </a:solidFill>
            </a:endParaRPr>
          </a:p>
          <a:p>
            <a:pPr lvl="1"/>
            <a:endParaRPr lang="nl-BE" dirty="0"/>
          </a:p>
          <a:p>
            <a:pPr marL="86400" indent="0">
              <a:buNone/>
            </a:pPr>
            <a:endParaRPr lang="nl-BE" b="1" dirty="0"/>
          </a:p>
        </p:txBody>
      </p:sp>
      <p:pic>
        <p:nvPicPr>
          <p:cNvPr id="9" name="Tijdelijke aanduiding voor inhoud 8">
            <a:extLst>
              <a:ext uri="{FF2B5EF4-FFF2-40B4-BE49-F238E27FC236}">
                <a16:creationId xmlns:a16="http://schemas.microsoft.com/office/drawing/2014/main" id="{DAAB3205-901B-49C4-9F24-0FA7D59FE910}"/>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3470919" y="2421130"/>
            <a:ext cx="12130063" cy="7057669"/>
          </a:xfrm>
        </p:spPr>
      </p:pic>
    </p:spTree>
    <p:extLst>
      <p:ext uri="{BB962C8B-B14F-4D97-AF65-F5344CB8AC3E}">
        <p14:creationId xmlns:p14="http://schemas.microsoft.com/office/powerpoint/2010/main" val="34422628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Ancova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97</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8097748"/>
          </a:xfrm>
        </p:spPr>
        <p:txBody>
          <a:bodyPr>
            <a:normAutofit/>
          </a:bodyPr>
          <a:lstStyle/>
          <a:p>
            <a:pPr marL="86400" indent="0">
              <a:buNone/>
            </a:pPr>
            <a:r>
              <a:rPr lang="nl-BE" b="1" dirty="0">
                <a:solidFill>
                  <a:srgbClr val="C00000"/>
                </a:solidFill>
              </a:rPr>
              <a:t>Invloed covariaat meenemen in OV</a:t>
            </a:r>
          </a:p>
          <a:p>
            <a:pPr marL="86400" indent="0">
              <a:buNone/>
            </a:pPr>
            <a:endParaRPr lang="nl-BE" b="1" dirty="0"/>
          </a:p>
          <a:p>
            <a:r>
              <a:rPr lang="nl-BE" i="1" dirty="0">
                <a:solidFill>
                  <a:srgbClr val="C00000"/>
                </a:solidFill>
              </a:rPr>
              <a:t>Bv. Is er een verschil tussen respondenten die thuis studeren, thuis werken of op hun werkplek werken op vlak van verbale agressie tijdens de eerste lockdownperiode, </a:t>
            </a:r>
            <a:r>
              <a:rPr lang="nl-BE" i="1" u="sng" dirty="0">
                <a:solidFill>
                  <a:srgbClr val="C00000"/>
                </a:solidFill>
              </a:rPr>
              <a:t>als we controleren voor de mate van relatiestress</a:t>
            </a:r>
            <a:r>
              <a:rPr lang="nl-BE" i="1" dirty="0">
                <a:solidFill>
                  <a:srgbClr val="C00000"/>
                </a:solidFill>
              </a:rPr>
              <a:t>? </a:t>
            </a:r>
            <a:br>
              <a:rPr lang="nl-BE" dirty="0"/>
            </a:br>
            <a:r>
              <a:rPr lang="nl-BE" dirty="0"/>
              <a:t>(DATA_WAVE1_CenW.sav)</a:t>
            </a:r>
          </a:p>
          <a:p>
            <a:pPr marL="86400" indent="0">
              <a:buNone/>
            </a:pPr>
            <a:endParaRPr lang="nl-BE" dirty="0"/>
          </a:p>
          <a:p>
            <a:pPr marL="86400" indent="0">
              <a:buNone/>
            </a:pPr>
            <a:endParaRPr lang="nl-BE" b="1" dirty="0"/>
          </a:p>
        </p:txBody>
      </p:sp>
      <p:pic>
        <p:nvPicPr>
          <p:cNvPr id="8" name="Tijdelijke aanduiding voor inhoud 6">
            <a:extLst>
              <a:ext uri="{FF2B5EF4-FFF2-40B4-BE49-F238E27FC236}">
                <a16:creationId xmlns:a16="http://schemas.microsoft.com/office/drawing/2014/main" id="{AC03D49E-19EF-4E34-A295-C34FAF2BB21D}"/>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2718584" y="4581719"/>
            <a:ext cx="4006186" cy="4006186"/>
          </a:xfrm>
        </p:spPr>
      </p:pic>
    </p:spTree>
    <p:extLst>
      <p:ext uri="{BB962C8B-B14F-4D97-AF65-F5344CB8AC3E}">
        <p14:creationId xmlns:p14="http://schemas.microsoft.com/office/powerpoint/2010/main" val="440663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Ancova</a:t>
            </a:r>
            <a:endParaRPr lang="nl-BE"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srgbClr val="1E64C8"/>
                </a:solidFill>
                <a:effectLst/>
                <a:uLnTx/>
                <a:uFillTx/>
                <a:latin typeface="Arial"/>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98</a:t>
            </a:fld>
            <a:endParaRPr kumimoji="0" lang="en-GB" sz="1707" b="0" i="0" u="none" strike="noStrike" kern="1200" cap="none" spc="0" normalizeH="0" baseline="0" noProof="0" dirty="0">
              <a:ln>
                <a:noFill/>
              </a:ln>
              <a:solidFill>
                <a:srgbClr val="1E64C8"/>
              </a:solidFill>
              <a:effectLst/>
              <a:uLnTx/>
              <a:uFillTx/>
              <a:latin typeface="Arial"/>
              <a:ea typeface="+mn-ea"/>
              <a:cs typeface="+mn-cs"/>
            </a:endParaRPr>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8097748"/>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solidFill>
                  <a:srgbClr val="C00000"/>
                </a:solidFill>
                <a:highlight>
                  <a:srgbClr val="FFFF00"/>
                </a:highlight>
              </a:rPr>
              <a:t>Drie variabelen</a:t>
            </a:r>
          </a:p>
          <a:p>
            <a:pPr marL="1234350" lvl="1" indent="-514350">
              <a:buFont typeface="+mj-lt"/>
              <a:buAutoNum type="arabicPeriod"/>
            </a:pPr>
            <a:r>
              <a:rPr lang="nl-BE" b="1" dirty="0"/>
              <a:t>Welk meetniveau?</a:t>
            </a:r>
            <a:endParaRPr lang="nl-BE" dirty="0"/>
          </a:p>
          <a:p>
            <a:pPr lvl="2"/>
            <a:r>
              <a:rPr lang="nl-BE" dirty="0">
                <a:solidFill>
                  <a:srgbClr val="C00000"/>
                </a:solidFill>
              </a:rPr>
              <a:t>Werksituatie: nominaal, drie categorieën</a:t>
            </a:r>
          </a:p>
          <a:p>
            <a:pPr lvl="2"/>
            <a:r>
              <a:rPr lang="nl-BE" dirty="0">
                <a:solidFill>
                  <a:srgbClr val="C00000"/>
                </a:solidFill>
              </a:rPr>
              <a:t>Verbale agressie: metrisch, bestaande uit drie ordinale schaalitems </a:t>
            </a:r>
            <a:br>
              <a:rPr lang="nl-BE" dirty="0">
                <a:solidFill>
                  <a:srgbClr val="C00000"/>
                </a:solidFill>
              </a:rPr>
            </a:br>
            <a:r>
              <a:rPr lang="nl-BE" sz="2400" dirty="0">
                <a:solidFill>
                  <a:srgbClr val="C00000"/>
                </a:solidFill>
              </a:rPr>
              <a:t>(‘W1_VerbAgr1’ t.e.m. ‘W1_VerbAgr3’)</a:t>
            </a:r>
          </a:p>
          <a:p>
            <a:pPr lvl="2"/>
            <a:r>
              <a:rPr lang="nl-BE" dirty="0">
                <a:solidFill>
                  <a:srgbClr val="C00000"/>
                </a:solidFill>
              </a:rPr>
              <a:t>Relatiestress: metrisch, bestaande uit vier ordinale schaalitems </a:t>
            </a:r>
            <a:br>
              <a:rPr lang="nl-BE" dirty="0">
                <a:solidFill>
                  <a:srgbClr val="C00000"/>
                </a:solidFill>
              </a:rPr>
            </a:br>
            <a:r>
              <a:rPr lang="nl-BE" sz="2400" dirty="0">
                <a:solidFill>
                  <a:srgbClr val="C00000"/>
                </a:solidFill>
              </a:rPr>
              <a:t>(‘W1_Relstress1_1’ t.e.m. ‘W1_Relstress1_4’)</a:t>
            </a:r>
            <a:endParaRPr lang="nl-BE" dirty="0">
              <a:solidFill>
                <a:srgbClr val="C00000"/>
              </a:solidFill>
            </a:endParaRPr>
          </a:p>
          <a:p>
            <a:pPr marL="1234350" lvl="1" indent="-514350">
              <a:buFont typeface="+mj-lt"/>
              <a:buAutoNum type="arabicPeriod"/>
            </a:pPr>
            <a:r>
              <a:rPr lang="nl-BE" b="1" dirty="0"/>
              <a:t>Welke rol?</a:t>
            </a:r>
            <a:endParaRPr lang="nl-BE" dirty="0"/>
          </a:p>
          <a:p>
            <a:pPr lvl="2"/>
            <a:r>
              <a:rPr lang="nl-BE" dirty="0">
                <a:solidFill>
                  <a:srgbClr val="C00000"/>
                </a:solidFill>
              </a:rPr>
              <a:t>Werksituatie: onafhankelijke variabele</a:t>
            </a:r>
          </a:p>
          <a:p>
            <a:pPr lvl="2"/>
            <a:r>
              <a:rPr lang="nl-BE" dirty="0">
                <a:solidFill>
                  <a:srgbClr val="C00000"/>
                </a:solidFill>
              </a:rPr>
              <a:t>Verbale agressie: afhankelijke variabele</a:t>
            </a:r>
          </a:p>
          <a:p>
            <a:pPr lvl="2"/>
            <a:r>
              <a:rPr lang="nl-BE" dirty="0">
                <a:solidFill>
                  <a:srgbClr val="C00000"/>
                </a:solidFill>
              </a:rPr>
              <a:t>Relatiestress: covariaat</a:t>
            </a:r>
          </a:p>
          <a:p>
            <a:endParaRPr lang="nl-BE" dirty="0"/>
          </a:p>
          <a:p>
            <a:pPr marL="86400" indent="0">
              <a:buNone/>
            </a:pPr>
            <a:endParaRPr lang="nl-BE" b="1" dirty="0"/>
          </a:p>
        </p:txBody>
      </p:sp>
      <p:sp>
        <p:nvSpPr>
          <p:cNvPr id="6" name="Tijdelijke aanduiding voor inhoud 5">
            <a:extLst>
              <a:ext uri="{FF2B5EF4-FFF2-40B4-BE49-F238E27FC236}">
                <a16:creationId xmlns:a16="http://schemas.microsoft.com/office/drawing/2014/main" id="{0BD7D5EA-B882-4C1F-A015-0999E78E3A5D}"/>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41099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99</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solidFill>
              <a:srgbClr val="4472C4"/>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solidFill>
              <a:srgbClr val="F08341"/>
            </a:solidFill>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11209" y="4292237"/>
            <a:ext cx="3843634" cy="32722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99</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8" name="Tekstvak 127">
            <a:extLst>
              <a:ext uri="{FF2B5EF4-FFF2-40B4-BE49-F238E27FC236}">
                <a16:creationId xmlns:a16="http://schemas.microsoft.com/office/drawing/2014/main" id="{C75A883A-2AD9-4172-A443-C52B6BA4FB55}"/>
              </a:ext>
            </a:extLst>
          </p:cNvPr>
          <p:cNvSpPr txBox="1"/>
          <p:nvPr/>
        </p:nvSpPr>
        <p:spPr>
          <a:xfrm>
            <a:off x="6093079" y="5091622"/>
            <a:ext cx="10059783" cy="3656963"/>
          </a:xfrm>
          <a:prstGeom prst="rect">
            <a:avLst/>
          </a:prstGeom>
          <a:solidFill>
            <a:schemeClr val="bg1"/>
          </a:solidFill>
          <a:ln w="38100">
            <a:solidFill>
              <a:srgbClr val="DC8621"/>
            </a:solidFill>
          </a:ln>
        </p:spPr>
        <p:txBody>
          <a:bodyPr wrap="square" rtlCol="0">
            <a:spAutoFit/>
          </a:bodyPr>
          <a:lstStyle/>
          <a:p>
            <a:pPr marL="0" marR="0" lvl="0" indent="0" algn="l" defTabSz="1300368" rtl="0" eaLnBrk="1" fontAlgn="auto" latinLnBrk="0" hangingPunct="1">
              <a:lnSpc>
                <a:spcPct val="12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Covariaat ≈ extra onafhankelijke variabele (zie H2)</a:t>
            </a:r>
          </a:p>
          <a:p>
            <a:pPr marL="457200" marR="0" lvl="0" indent="-457200" algn="l" defTabSz="1300368"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nl-BE" sz="28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Meervoudige regressie of ANCOVA</a:t>
            </a:r>
          </a:p>
          <a:p>
            <a:pPr marL="1107384" marR="0" lvl="1" indent="-457200" algn="l" defTabSz="1300368"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nl-BE" sz="2800"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ANCOVA: </a:t>
            </a:r>
            <a:r>
              <a:rPr kumimoji="0" lang="nl-BE" sz="280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want het gaat om </a:t>
            </a:r>
            <a:r>
              <a:rPr kumimoji="0" lang="nl-BE" sz="2800" u="sng"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verschillen tussen groepen</a:t>
            </a:r>
          </a:p>
          <a:p>
            <a:pPr marL="457200" indent="-457200">
              <a:lnSpc>
                <a:spcPct val="120000"/>
              </a:lnSpc>
              <a:buFont typeface="Wingdings" panose="05000000000000000000" pitchFamily="2" charset="2"/>
              <a:buChar char="Ø"/>
            </a:pPr>
            <a:r>
              <a:rPr kumimoji="0" lang="nl-BE" sz="2800" b="1"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Meer specifiek:</a:t>
            </a:r>
            <a:r>
              <a:rPr lang="nl-BE" sz="2800" b="1" dirty="0">
                <a:solidFill>
                  <a:srgbClr val="002060"/>
                </a:solidFill>
                <a:latin typeface="Verdana" panose="020B0604030504040204" pitchFamily="34" charset="0"/>
                <a:ea typeface="Verdana" panose="020B0604030504040204" pitchFamily="34" charset="0"/>
              </a:rPr>
              <a:t> </a:t>
            </a:r>
            <a:r>
              <a:rPr lang="nl-BE" sz="2800" b="1" u="sng" dirty="0" err="1">
                <a:solidFill>
                  <a:srgbClr val="002060"/>
                </a:solidFill>
                <a:latin typeface="Verdana" panose="020B0604030504040204" pitchFamily="34" charset="0"/>
                <a:ea typeface="Verdana" panose="020B0604030504040204" pitchFamily="34" charset="0"/>
              </a:rPr>
              <a:t>One</a:t>
            </a:r>
            <a:r>
              <a:rPr lang="nl-BE" sz="2800" b="1" u="sng" dirty="0">
                <a:solidFill>
                  <a:srgbClr val="002060"/>
                </a:solidFill>
                <a:latin typeface="Verdana" panose="020B0604030504040204" pitchFamily="34" charset="0"/>
                <a:ea typeface="Verdana" panose="020B0604030504040204" pitchFamily="34" charset="0"/>
              </a:rPr>
              <a:t>-way independent </a:t>
            </a:r>
            <a:r>
              <a:rPr lang="nl-BE" sz="2800" b="1" dirty="0">
                <a:solidFill>
                  <a:srgbClr val="002060"/>
                </a:solidFill>
                <a:latin typeface="Verdana" panose="020B0604030504040204" pitchFamily="34" charset="0"/>
                <a:ea typeface="Verdana" panose="020B0604030504040204" pitchFamily="34" charset="0"/>
              </a:rPr>
              <a:t>ANCOVA</a:t>
            </a:r>
          </a:p>
          <a:p>
            <a:pPr marL="1107384" lvl="1" indent="-457200">
              <a:lnSpc>
                <a:spcPct val="120000"/>
              </a:lnSpc>
              <a:buFont typeface="Wingdings" panose="05000000000000000000" pitchFamily="2" charset="2"/>
              <a:buChar char="Ø"/>
            </a:pPr>
            <a:r>
              <a:rPr kumimoji="0" lang="nl-BE" sz="2800"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rPr>
              <a:t>Eén onafhankelijke variabele</a:t>
            </a:r>
          </a:p>
          <a:p>
            <a:pPr marL="1107384" lvl="1" indent="-457200">
              <a:lnSpc>
                <a:spcPct val="120000"/>
              </a:lnSpc>
              <a:buFont typeface="Wingdings" panose="05000000000000000000" pitchFamily="2" charset="2"/>
              <a:buChar char="Ø"/>
            </a:pPr>
            <a:r>
              <a:rPr kumimoji="0" lang="nl-BE" sz="2800" strike="noStrike" kern="1200" cap="none" spc="0" normalizeH="0" baseline="0" noProof="0" dirty="0" err="1">
                <a:ln>
                  <a:noFill/>
                </a:ln>
                <a:solidFill>
                  <a:srgbClr val="002060"/>
                </a:solidFill>
                <a:effectLst/>
                <a:uLnTx/>
                <a:uFillTx/>
                <a:latin typeface="Verdana" panose="020B0604030504040204" pitchFamily="34" charset="0"/>
                <a:ea typeface="Verdana" panose="020B0604030504040204" pitchFamily="34" charset="0"/>
                <a:cs typeface="+mn-cs"/>
              </a:rPr>
              <a:t>Onafhankeli</a:t>
            </a:r>
            <a:r>
              <a:rPr lang="nl-BE" sz="2800" dirty="0" err="1">
                <a:solidFill>
                  <a:srgbClr val="002060"/>
                </a:solidFill>
                <a:latin typeface="Verdana" panose="020B0604030504040204" pitchFamily="34" charset="0"/>
                <a:ea typeface="Verdana" panose="020B0604030504040204" pitchFamily="34" charset="0"/>
              </a:rPr>
              <a:t>jke</a:t>
            </a:r>
            <a:r>
              <a:rPr lang="nl-BE" sz="2800" dirty="0">
                <a:solidFill>
                  <a:srgbClr val="002060"/>
                </a:solidFill>
                <a:latin typeface="Verdana" panose="020B0604030504040204" pitchFamily="34" charset="0"/>
                <a:ea typeface="Verdana" panose="020B0604030504040204" pitchFamily="34" charset="0"/>
              </a:rPr>
              <a:t> groepen</a:t>
            </a:r>
            <a:endParaRPr kumimoji="0" lang="nl-BE" sz="2800"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44105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664</TotalTime>
  <Words>7491</Words>
  <Application>Microsoft Office PowerPoint</Application>
  <PresentationFormat>Aangepast</PresentationFormat>
  <Paragraphs>1870</Paragraphs>
  <Slides>118</Slides>
  <Notes>68</Notes>
  <HiddenSlides>0</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118</vt:i4>
      </vt:variant>
    </vt:vector>
  </HeadingPairs>
  <TitlesOfParts>
    <vt:vector size="127" baseType="lpstr">
      <vt:lpstr>Arial</vt:lpstr>
      <vt:lpstr>Calibri</vt:lpstr>
      <vt:lpstr>Calibri Light</vt:lpstr>
      <vt:lpstr>Cambria Math</vt:lpstr>
      <vt:lpstr>Symbol</vt:lpstr>
      <vt:lpstr>Verdana</vt:lpstr>
      <vt:lpstr>Wingdings</vt:lpstr>
      <vt:lpstr>Powerpoint_UGent_EN_PS</vt:lpstr>
      <vt:lpstr>Kantoorthema</vt:lpstr>
      <vt:lpstr>HST 11: twee of meer gemiddelden vergelijken</vt:lpstr>
      <vt:lpstr>Rechten en plichten</vt:lpstr>
      <vt:lpstr>Inhoud van de les</vt:lpstr>
      <vt:lpstr>Inhoudstafel hst 11 </vt:lpstr>
      <vt:lpstr>Inleiding</vt:lpstr>
      <vt:lpstr>Inleiding</vt:lpstr>
      <vt:lpstr>Inleiding</vt:lpstr>
      <vt:lpstr>Inhoudstafel </vt:lpstr>
      <vt:lpstr>F-toets als basis voor variantieanalyses</vt:lpstr>
      <vt:lpstr>F-toets als basis voor variantieanalyses</vt:lpstr>
      <vt:lpstr>F-toets als basis voor variantieanalyses</vt:lpstr>
      <vt:lpstr>F-toets als basis voor variantieanalyses</vt:lpstr>
      <vt:lpstr>F-toets als basis voor variantieanalyses</vt:lpstr>
      <vt:lpstr>F-toets als basis voor variantieanalyses</vt:lpstr>
      <vt:lpstr>F-toets als basis voor variantieanalyses</vt:lpstr>
      <vt:lpstr>Inhoudstafel </vt:lpstr>
      <vt:lpstr>One-way independent anova</vt:lpstr>
      <vt:lpstr>One-way independent anova</vt:lpstr>
      <vt:lpstr>Welke analysetechniek gebruik ik?</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One-way independent anova</vt:lpstr>
      <vt:lpstr>Inhoudstafel </vt:lpstr>
      <vt:lpstr>Kruskal-Wallis toets</vt:lpstr>
      <vt:lpstr>Kruskal-Wallis toets </vt:lpstr>
      <vt:lpstr>Kruskal-Wallis toets: voorbeeld</vt:lpstr>
      <vt:lpstr>Kruskal-Wallis toets</vt:lpstr>
      <vt:lpstr>Welke analysetechniek gebruik ik?</vt:lpstr>
      <vt:lpstr>Kruskal-Wallis toets</vt:lpstr>
      <vt:lpstr>Kruskal-Wallis toets</vt:lpstr>
      <vt:lpstr>Kruskal-Wallis toets</vt:lpstr>
      <vt:lpstr>Kruskal-Wallis toets</vt:lpstr>
      <vt:lpstr>Kruskal-Wallis toets</vt:lpstr>
      <vt:lpstr>Kruskal-Wallis toets</vt:lpstr>
      <vt:lpstr>Kruskal-Wallis toets</vt:lpstr>
      <vt:lpstr>Kruskal-Wallis toets</vt:lpstr>
      <vt:lpstr>Kruskal-Wallis toets</vt:lpstr>
      <vt:lpstr>Kruskal-Wallis toets</vt:lpstr>
      <vt:lpstr>Kruskal-Wallis toets</vt:lpstr>
      <vt:lpstr>F-toets als basis voor variantieanalyses</vt:lpstr>
      <vt:lpstr>Kruskal-Wallis toets</vt:lpstr>
      <vt:lpstr>Kruskal-Wallis toets</vt:lpstr>
      <vt:lpstr>Kruskal-Wallis toets</vt:lpstr>
      <vt:lpstr>Inhoudstafel </vt:lpstr>
      <vt:lpstr>One-way repeated measures anova</vt:lpstr>
      <vt:lpstr>One-way repeated measures anova</vt:lpstr>
      <vt:lpstr>One-way repeated measures anova</vt:lpstr>
      <vt:lpstr>One-way repeated measures anova</vt:lpstr>
      <vt:lpstr>Welke analysetechniek gebruik ik?</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One-way repeated measures anova</vt:lpstr>
      <vt:lpstr>Inhoudstafel </vt:lpstr>
      <vt:lpstr>Friedman toets</vt:lpstr>
      <vt:lpstr>Friedman toets</vt:lpstr>
      <vt:lpstr>Friedman toets</vt:lpstr>
      <vt:lpstr>Friedman toets</vt:lpstr>
      <vt:lpstr>Welke analysetechniek gebruik ik?</vt:lpstr>
      <vt:lpstr>Friedman toets</vt:lpstr>
      <vt:lpstr>Friedman toets</vt:lpstr>
      <vt:lpstr>Friedman toets</vt:lpstr>
      <vt:lpstr>Friedman toets</vt:lpstr>
      <vt:lpstr>Friedman toets</vt:lpstr>
      <vt:lpstr>Friedman toets</vt:lpstr>
      <vt:lpstr>Friedman toets</vt:lpstr>
      <vt:lpstr>Friedman toets</vt:lpstr>
      <vt:lpstr>Friedman toets</vt:lpstr>
      <vt:lpstr>Friedman toets</vt:lpstr>
      <vt:lpstr>Friedman toets</vt:lpstr>
      <vt:lpstr>Friedman toets</vt:lpstr>
      <vt:lpstr>Inhoudstafel </vt:lpstr>
      <vt:lpstr>Ancova</vt:lpstr>
      <vt:lpstr>Ancova</vt:lpstr>
      <vt:lpstr>Ancova</vt:lpstr>
      <vt:lpstr>Ancova</vt:lpstr>
      <vt:lpstr>Welke analysetechniek gebruik ik?</vt:lpstr>
      <vt:lpstr>Ancova</vt:lpstr>
      <vt:lpstr>Ancova</vt:lpstr>
      <vt:lpstr>Ancova</vt:lpstr>
      <vt:lpstr>Ancova</vt:lpstr>
      <vt:lpstr>Ancova</vt:lpstr>
      <vt:lpstr>Ancova</vt:lpstr>
      <vt:lpstr>Ancova</vt:lpstr>
      <vt:lpstr>Ancova</vt:lpstr>
      <vt:lpstr>Ancova</vt:lpstr>
      <vt:lpstr>Ancova</vt:lpstr>
      <vt:lpstr>Ancova</vt:lpstr>
      <vt:lpstr>Ancova</vt:lpstr>
      <vt:lpstr>Ancova</vt:lpstr>
      <vt:lpstr>Ancova</vt:lpstr>
      <vt:lpstr>Ancova</vt:lpstr>
      <vt:lpstr>Inhoudstafel </vt:lpstr>
      <vt:lpstr>Manova</vt:lpstr>
      <vt:lpstr>Manova</vt:lpstr>
      <vt:lpstr>Inhoudstafel </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568</cp:revision>
  <cp:lastPrinted>2022-09-25T19:30:31Z</cp:lastPrinted>
  <dcterms:created xsi:type="dcterms:W3CDTF">2016-09-23T07:15:13Z</dcterms:created>
  <dcterms:modified xsi:type="dcterms:W3CDTF">2024-11-26T14:12:27Z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